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9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8.xml"/>
  <Override ContentType="application/vnd.openxmlformats-officedocument.theme+xml" PartName="/ppt/theme/theme10.xml"/>
  <Override ContentType="application/vnd.openxmlformats-officedocument.theme+xml" PartName="/ppt/theme/theme9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  <p:sldMasterId id="2147483660" r:id="rId5"/>
    <p:sldMasterId id="2147483661" r:id="rId6"/>
    <p:sldMasterId id="2147483662" r:id="rId7"/>
    <p:sldMasterId id="2147483663" r:id="rId8"/>
    <p:sldMasterId id="2147483664" r:id="rId9"/>
    <p:sldMasterId id="2147483665" r:id="rId10"/>
    <p:sldMasterId id="2147483666" r:id="rId11"/>
    <p:sldMasterId id="2147483667" r:id="rId12"/>
  </p:sldMasterIdLst>
  <p:notesMasterIdLst>
    <p:notesMasterId r:id="rId13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294" r:id="rId52"/>
  </p:sldIdLst>
  <p:sldSz cy="6858000" cx="9144000"/>
  <p:notesSz cx="6858000" cy="9144000"/>
  <p:embeddedFontLst>
    <p:embeddedFont>
      <p:font typeface="Abril Fatface"/>
      <p:regular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7.xml"/><Relationship Id="rId42" Type="http://schemas.openxmlformats.org/officeDocument/2006/relationships/slide" Target="slides/slide29.xml"/><Relationship Id="rId41" Type="http://schemas.openxmlformats.org/officeDocument/2006/relationships/slide" Target="slides/slide28.xml"/><Relationship Id="rId44" Type="http://schemas.openxmlformats.org/officeDocument/2006/relationships/slide" Target="slides/slide31.xml"/><Relationship Id="rId43" Type="http://schemas.openxmlformats.org/officeDocument/2006/relationships/slide" Target="slides/slide30.xml"/><Relationship Id="rId46" Type="http://schemas.openxmlformats.org/officeDocument/2006/relationships/slide" Target="slides/slide33.xml"/><Relationship Id="rId45" Type="http://schemas.openxmlformats.org/officeDocument/2006/relationships/slide" Target="slides/slide32.xml"/><Relationship Id="rId1" Type="http://schemas.openxmlformats.org/officeDocument/2006/relationships/theme" Target="theme/theme7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48" Type="http://schemas.openxmlformats.org/officeDocument/2006/relationships/slide" Target="slides/slide35.xml"/><Relationship Id="rId47" Type="http://schemas.openxmlformats.org/officeDocument/2006/relationships/slide" Target="slides/slide34.xml"/><Relationship Id="rId49" Type="http://schemas.openxmlformats.org/officeDocument/2006/relationships/slide" Target="slides/slide36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18.xml"/><Relationship Id="rId30" Type="http://schemas.openxmlformats.org/officeDocument/2006/relationships/slide" Target="slides/slide17.xml"/><Relationship Id="rId33" Type="http://schemas.openxmlformats.org/officeDocument/2006/relationships/slide" Target="slides/slide20.xml"/><Relationship Id="rId32" Type="http://schemas.openxmlformats.org/officeDocument/2006/relationships/slide" Target="slides/slide19.xml"/><Relationship Id="rId35" Type="http://schemas.openxmlformats.org/officeDocument/2006/relationships/slide" Target="slides/slide22.xml"/><Relationship Id="rId34" Type="http://schemas.openxmlformats.org/officeDocument/2006/relationships/slide" Target="slides/slide21.xml"/><Relationship Id="rId37" Type="http://schemas.openxmlformats.org/officeDocument/2006/relationships/slide" Target="slides/slide24.xml"/><Relationship Id="rId36" Type="http://schemas.openxmlformats.org/officeDocument/2006/relationships/slide" Target="slides/slide23.xml"/><Relationship Id="rId39" Type="http://schemas.openxmlformats.org/officeDocument/2006/relationships/slide" Target="slides/slide26.xml"/><Relationship Id="rId38" Type="http://schemas.openxmlformats.org/officeDocument/2006/relationships/slide" Target="slides/slide25.xml"/><Relationship Id="rId20" Type="http://schemas.openxmlformats.org/officeDocument/2006/relationships/slide" Target="slides/slide7.xml"/><Relationship Id="rId22" Type="http://schemas.openxmlformats.org/officeDocument/2006/relationships/slide" Target="slides/slide9.xml"/><Relationship Id="rId21" Type="http://schemas.openxmlformats.org/officeDocument/2006/relationships/slide" Target="slides/slide8.xml"/><Relationship Id="rId24" Type="http://schemas.openxmlformats.org/officeDocument/2006/relationships/slide" Target="slides/slide11.xml"/><Relationship Id="rId23" Type="http://schemas.openxmlformats.org/officeDocument/2006/relationships/slide" Target="slides/slide10.xml"/><Relationship Id="rId26" Type="http://schemas.openxmlformats.org/officeDocument/2006/relationships/slide" Target="slides/slide13.xml"/><Relationship Id="rId25" Type="http://schemas.openxmlformats.org/officeDocument/2006/relationships/slide" Target="slides/slide12.xml"/><Relationship Id="rId28" Type="http://schemas.openxmlformats.org/officeDocument/2006/relationships/slide" Target="slides/slide15.xml"/><Relationship Id="rId27" Type="http://schemas.openxmlformats.org/officeDocument/2006/relationships/slide" Target="slides/slide14.xml"/><Relationship Id="rId29" Type="http://schemas.openxmlformats.org/officeDocument/2006/relationships/slide" Target="slides/slide16.xml"/><Relationship Id="rId51" Type="http://schemas.openxmlformats.org/officeDocument/2006/relationships/slide" Target="slides/slide38.xml"/><Relationship Id="rId50" Type="http://schemas.openxmlformats.org/officeDocument/2006/relationships/slide" Target="slides/slide37.xml"/><Relationship Id="rId53" Type="http://schemas.openxmlformats.org/officeDocument/2006/relationships/font" Target="fonts/AbrilFatface-regular.fntdata"/><Relationship Id="rId52" Type="http://schemas.openxmlformats.org/officeDocument/2006/relationships/slide" Target="slides/slide39.xml"/><Relationship Id="rId11" Type="http://schemas.openxmlformats.org/officeDocument/2006/relationships/slideMaster" Target="slideMasters/slideMaster8.xml"/><Relationship Id="rId10" Type="http://schemas.openxmlformats.org/officeDocument/2006/relationships/slideMaster" Target="slideMasters/slideMaster7.xml"/><Relationship Id="rId13" Type="http://schemas.openxmlformats.org/officeDocument/2006/relationships/notesMaster" Target="notesMasters/notesMaster1.xml"/><Relationship Id="rId12" Type="http://schemas.openxmlformats.org/officeDocument/2006/relationships/slideMaster" Target="slideMasters/slideMaster9.xml"/><Relationship Id="rId15" Type="http://schemas.openxmlformats.org/officeDocument/2006/relationships/slide" Target="slides/slide2.xml"/><Relationship Id="rId14" Type="http://schemas.openxmlformats.org/officeDocument/2006/relationships/slide" Target="slides/slide1.xml"/><Relationship Id="rId17" Type="http://schemas.openxmlformats.org/officeDocument/2006/relationships/slide" Target="slides/slide4.xml"/><Relationship Id="rId16" Type="http://schemas.openxmlformats.org/officeDocument/2006/relationships/slide" Target="slides/slide3.xml"/><Relationship Id="rId19" Type="http://schemas.openxmlformats.org/officeDocument/2006/relationships/slide" Target="slides/slide6.xml"/><Relationship Id="rId18" Type="http://schemas.openxmlformats.org/officeDocument/2006/relationships/slide" Target="slides/slide5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429" name="Google Shape;429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9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type="title"/>
          </p:nvPr>
        </p:nvSpPr>
        <p:spPr>
          <a:xfrm>
            <a:off x="457200" y="25321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5562600" y="6400800"/>
            <a:ext cx="300196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B9BBB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1295400" y="6400800"/>
            <a:ext cx="4211637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B9BBB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8639175" y="6515100"/>
            <a:ext cx="463550" cy="273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4963136" y="304800"/>
            <a:ext cx="393192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E7EACB"/>
              </a:buClr>
              <a:buSzPts val="2000"/>
              <a:buFont typeface="Rockwell"/>
              <a:buNone/>
              <a:defRPr b="1" sz="200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4963136" y="1107560"/>
            <a:ext cx="393192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spcBef>
                <a:spcPts val="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080"/>
              <a:buFont typeface="Rockwell"/>
              <a:buNone/>
              <a:defRPr sz="12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128" name="Google Shape;128;p18"/>
          <p:cNvSpPr txBox="1"/>
          <p:nvPr>
            <p:ph idx="2" type="body"/>
          </p:nvPr>
        </p:nvSpPr>
        <p:spPr>
          <a:xfrm>
            <a:off x="228600" y="2209800"/>
            <a:ext cx="8666456" cy="3977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0840" lvl="0" marL="457200" algn="l">
              <a:spcBef>
                <a:spcPts val="0"/>
              </a:spcBef>
              <a:spcAft>
                <a:spcPts val="0"/>
              </a:spcAft>
              <a:buSzPts val="2240"/>
              <a:buChar char="⦿"/>
              <a:defRPr sz="3200"/>
            </a:lvl1pPr>
            <a:lvl2pPr indent="-388619" lvl="1" marL="914400" algn="l">
              <a:spcBef>
                <a:spcPts val="400"/>
              </a:spcBef>
              <a:spcAft>
                <a:spcPts val="0"/>
              </a:spcAft>
              <a:buSzPts val="2520"/>
              <a:buFont typeface="Rockwell"/>
              <a:buChar char="•"/>
              <a:defRPr sz="2800"/>
            </a:lvl2pPr>
            <a:lvl3pPr indent="-381000" lvl="2" marL="1371600" algn="l">
              <a:spcBef>
                <a:spcPts val="400"/>
              </a:spcBef>
              <a:spcAft>
                <a:spcPts val="0"/>
              </a:spcAft>
              <a:buSzPts val="2400"/>
              <a:buChar char="●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SzPts val="2000"/>
              <a:buChar char="●"/>
              <a:defRPr sz="2000"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129" name="Google Shape;129;p18"/>
          <p:cNvSpPr txBox="1"/>
          <p:nvPr>
            <p:ph idx="10" type="dt"/>
          </p:nvPr>
        </p:nvSpPr>
        <p:spPr>
          <a:xfrm>
            <a:off x="5562600" y="6513512"/>
            <a:ext cx="300196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B9BBB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8"/>
          <p:cNvSpPr txBox="1"/>
          <p:nvPr>
            <p:ph idx="12" type="sldNum"/>
          </p:nvPr>
        </p:nvSpPr>
        <p:spPr>
          <a:xfrm>
            <a:off x="8639175" y="6513512"/>
            <a:ext cx="46355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" name="Google Shape;131;p18"/>
          <p:cNvSpPr txBox="1"/>
          <p:nvPr>
            <p:ph idx="11" type="ftr"/>
          </p:nvPr>
        </p:nvSpPr>
        <p:spPr>
          <a:xfrm>
            <a:off x="1600200" y="6513512"/>
            <a:ext cx="3906837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B9BBB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3040443" y="4724400"/>
            <a:ext cx="5486400" cy="6645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E7EACB"/>
              </a:buClr>
              <a:buSzPts val="2000"/>
              <a:buFont typeface="Rockwell"/>
              <a:buNone/>
              <a:defRPr b="1" sz="200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3040443" y="5388936"/>
            <a:ext cx="5486400" cy="9122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spcBef>
                <a:spcPts val="0"/>
              </a:spcBef>
              <a:spcAft>
                <a:spcPts val="0"/>
              </a:spcAft>
              <a:buSzPts val="980"/>
              <a:buNone/>
              <a:defRPr sz="1400"/>
            </a:lvl1pPr>
            <a:lvl2pPr indent="-297180" lvl="1" marL="914400" algn="l">
              <a:spcBef>
                <a:spcPts val="400"/>
              </a:spcBef>
              <a:spcAft>
                <a:spcPts val="0"/>
              </a:spcAft>
              <a:buSzPts val="1080"/>
              <a:buFont typeface="Rockwell"/>
              <a:buChar char="•"/>
              <a:defRPr sz="1200"/>
            </a:lvl2pPr>
            <a:lvl3pPr indent="-292100" lvl="2" marL="1371600" algn="l">
              <a:spcBef>
                <a:spcPts val="400"/>
              </a:spcBef>
              <a:spcAft>
                <a:spcPts val="0"/>
              </a:spcAft>
              <a:buSzPts val="1000"/>
              <a:buChar char="●"/>
              <a:defRPr sz="1000"/>
            </a:lvl3pPr>
            <a:lvl4pPr indent="-285750" lvl="3" marL="1828800" algn="l">
              <a:spcBef>
                <a:spcPts val="4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algn="l">
              <a:spcBef>
                <a:spcPts val="400"/>
              </a:spcBef>
              <a:spcAft>
                <a:spcPts val="0"/>
              </a:spcAft>
              <a:buSzPts val="900"/>
              <a:buChar char="●"/>
              <a:defRPr sz="900"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141" name="Google Shape;141;p20"/>
          <p:cNvSpPr/>
          <p:nvPr>
            <p:ph idx="2" type="pic"/>
          </p:nvPr>
        </p:nvSpPr>
        <p:spPr>
          <a:xfrm>
            <a:off x="304800" y="249864"/>
            <a:ext cx="8534400" cy="4343400"/>
          </a:xfrm>
          <a:prstGeom prst="round2DiagRect">
            <a:avLst>
              <a:gd fmla="val 11403" name="adj1"/>
              <a:gd fmla="val 0" name="adj2"/>
            </a:avLst>
          </a:prstGeom>
          <a:solidFill>
            <a:srgbClr val="878878">
              <a:alpha val="64705"/>
            </a:srgbClr>
          </a:solidFill>
          <a:ln cap="rnd" cmpd="sng" w="11000">
            <a:solidFill>
              <a:srgbClr val="9B9F8D">
                <a:alpha val="87843"/>
              </a:srgbClr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20"/>
          <p:cNvSpPr txBox="1"/>
          <p:nvPr>
            <p:ph idx="10" type="dt"/>
          </p:nvPr>
        </p:nvSpPr>
        <p:spPr>
          <a:xfrm>
            <a:off x="5562600" y="6508750"/>
            <a:ext cx="300196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B9BBB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0"/>
          <p:cNvSpPr txBox="1"/>
          <p:nvPr>
            <p:ph idx="12" type="sldNum"/>
          </p:nvPr>
        </p:nvSpPr>
        <p:spPr>
          <a:xfrm>
            <a:off x="8639175" y="6508750"/>
            <a:ext cx="46355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" name="Google Shape;144;p20"/>
          <p:cNvSpPr txBox="1"/>
          <p:nvPr>
            <p:ph idx="11" type="ftr"/>
          </p:nvPr>
        </p:nvSpPr>
        <p:spPr>
          <a:xfrm>
            <a:off x="1600200" y="6508750"/>
            <a:ext cx="3906837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B9BBB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type="title"/>
          </p:nvPr>
        </p:nvSpPr>
        <p:spPr>
          <a:xfrm>
            <a:off x="457200" y="2540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457200" y="1646237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8610" lvl="0" marL="457200" algn="l">
              <a:spcBef>
                <a:spcPts val="0"/>
              </a:spcBef>
              <a:spcAft>
                <a:spcPts val="0"/>
              </a:spcAft>
              <a:buSzPts val="1260"/>
              <a:buChar char="⦿"/>
              <a:defRPr/>
            </a:lvl1pPr>
            <a:lvl2pPr indent="-331469" lvl="1" marL="914400" algn="l">
              <a:spcBef>
                <a:spcPts val="400"/>
              </a:spcBef>
              <a:spcAft>
                <a:spcPts val="0"/>
              </a:spcAft>
              <a:buSzPts val="1620"/>
              <a:buChar char="•"/>
              <a:defRPr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0" type="dt"/>
          </p:nvPr>
        </p:nvSpPr>
        <p:spPr>
          <a:xfrm>
            <a:off x="5562600" y="6400800"/>
            <a:ext cx="300196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B9BBB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1" type="ftr"/>
          </p:nvPr>
        </p:nvSpPr>
        <p:spPr>
          <a:xfrm>
            <a:off x="1295400" y="6400800"/>
            <a:ext cx="4211637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B9BBB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8639175" y="6515100"/>
            <a:ext cx="463550" cy="273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idx="11" type="ftr"/>
          </p:nvPr>
        </p:nvSpPr>
        <p:spPr>
          <a:xfrm>
            <a:off x="1295400" y="6400800"/>
            <a:ext cx="4211637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B9BBB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0" type="dt"/>
          </p:nvPr>
        </p:nvSpPr>
        <p:spPr>
          <a:xfrm>
            <a:off x="5562600" y="6400800"/>
            <a:ext cx="300196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B9BBB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639175" y="6515100"/>
            <a:ext cx="463550" cy="273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8610" lvl="0" marL="457200" algn="l">
              <a:spcBef>
                <a:spcPts val="0"/>
              </a:spcBef>
              <a:spcAft>
                <a:spcPts val="0"/>
              </a:spcAft>
              <a:buSzPts val="1260"/>
              <a:buChar char="⦿"/>
              <a:defRPr/>
            </a:lvl1pPr>
            <a:lvl2pPr indent="-331469" lvl="1" marL="914400" algn="l">
              <a:spcBef>
                <a:spcPts val="400"/>
              </a:spcBef>
              <a:spcAft>
                <a:spcPts val="0"/>
              </a:spcAft>
              <a:buSzPts val="1620"/>
              <a:buChar char="•"/>
              <a:defRPr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1" type="ftr"/>
          </p:nvPr>
        </p:nvSpPr>
        <p:spPr>
          <a:xfrm>
            <a:off x="1295400" y="6400800"/>
            <a:ext cx="4211637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B9BBB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5562600" y="6400800"/>
            <a:ext cx="300196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B9BBB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639175" y="6515100"/>
            <a:ext cx="463550" cy="273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457200" y="2540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" type="body"/>
          </p:nvPr>
        </p:nvSpPr>
        <p:spPr>
          <a:xfrm rot="5400000">
            <a:off x="2309019" y="-205582"/>
            <a:ext cx="452596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8610" lvl="0" marL="457200" algn="l">
              <a:spcBef>
                <a:spcPts val="0"/>
              </a:spcBef>
              <a:spcAft>
                <a:spcPts val="0"/>
              </a:spcAft>
              <a:buSzPts val="1260"/>
              <a:buChar char="⦿"/>
              <a:defRPr/>
            </a:lvl1pPr>
            <a:lvl2pPr indent="-331469" lvl="1" marL="914400" algn="l">
              <a:spcBef>
                <a:spcPts val="400"/>
              </a:spcBef>
              <a:spcAft>
                <a:spcPts val="0"/>
              </a:spcAft>
              <a:buSzPts val="1620"/>
              <a:buChar char="•"/>
              <a:defRPr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1295400" y="6400800"/>
            <a:ext cx="4211637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B9BBB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0" type="dt"/>
          </p:nvPr>
        </p:nvSpPr>
        <p:spPr>
          <a:xfrm>
            <a:off x="5562600" y="6400800"/>
            <a:ext cx="300196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B9BBB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639175" y="6515100"/>
            <a:ext cx="463550" cy="273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type="ctrTitle"/>
          </p:nvPr>
        </p:nvSpPr>
        <p:spPr>
          <a:xfrm>
            <a:off x="464234" y="381001"/>
            <a:ext cx="8229600" cy="22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228600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" type="subTitle"/>
          </p:nvPr>
        </p:nvSpPr>
        <p:spPr>
          <a:xfrm>
            <a:off x="2133600" y="2819400"/>
            <a:ext cx="6560234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24687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240"/>
              <a:buNone/>
              <a:defRPr/>
            </a:lvl1pPr>
            <a:lvl2pPr lvl="1" algn="ctr">
              <a:spcBef>
                <a:spcPts val="400"/>
              </a:spcBef>
              <a:spcAft>
                <a:spcPts val="0"/>
              </a:spcAft>
              <a:buSzPts val="1620"/>
              <a:buNone/>
              <a:defRPr/>
            </a:lvl2pPr>
            <a:lvl3pPr lvl="2" algn="ctr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5562600" y="6508750"/>
            <a:ext cx="300196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B9BBB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639175" y="6508750"/>
            <a:ext cx="46355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1600200" y="6508750"/>
            <a:ext cx="3906837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B9BBB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>
            <a:off x="722376" y="498230"/>
            <a:ext cx="7772400" cy="27310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10057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68BE6E"/>
              </a:buClr>
              <a:buSzPts val="4000"/>
              <a:buFont typeface="Rockwell"/>
              <a:buNone/>
              <a:defRPr b="1" sz="4000" cap="none">
                <a:solidFill>
                  <a:srgbClr val="68BE6E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>
            <a:off x="722313" y="3287713"/>
            <a:ext cx="7772400" cy="150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128000" wrap="square" tIns="45700">
            <a:noAutofit/>
          </a:bodyPr>
          <a:lstStyle>
            <a:lvl1pPr indent="-228600" lvl="0" marL="457200" algn="r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620"/>
              <a:buFont typeface="Rockwell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0" type="dt"/>
          </p:nvPr>
        </p:nvSpPr>
        <p:spPr>
          <a:xfrm>
            <a:off x="5562600" y="6513512"/>
            <a:ext cx="300196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B9BBB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39175" y="6513512"/>
            <a:ext cx="46355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" name="Google Shape;84;p12"/>
          <p:cNvSpPr txBox="1"/>
          <p:nvPr>
            <p:ph idx="11" type="ftr"/>
          </p:nvPr>
        </p:nvSpPr>
        <p:spPr>
          <a:xfrm>
            <a:off x="1600200" y="6513512"/>
            <a:ext cx="3906837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B9BBB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457200" y="2540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457200" y="1645920"/>
            <a:ext cx="403860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3060" lvl="0" marL="457200" algn="l">
              <a:spcBef>
                <a:spcPts val="0"/>
              </a:spcBef>
              <a:spcAft>
                <a:spcPts val="0"/>
              </a:spcAft>
              <a:buSzPts val="1960"/>
              <a:buChar char="⦿"/>
              <a:defRPr sz="2800"/>
            </a:lvl1pPr>
            <a:lvl2pPr indent="-365760" lvl="1" marL="914400" algn="l">
              <a:spcBef>
                <a:spcPts val="400"/>
              </a:spcBef>
              <a:spcAft>
                <a:spcPts val="0"/>
              </a:spcAft>
              <a:buSzPts val="2160"/>
              <a:buFont typeface="Rockwell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●"/>
              <a:defRPr sz="2000"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 sz="1800"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96" name="Google Shape;96;p14"/>
          <p:cNvSpPr txBox="1"/>
          <p:nvPr>
            <p:ph idx="2" type="body"/>
          </p:nvPr>
        </p:nvSpPr>
        <p:spPr>
          <a:xfrm>
            <a:off x="4648200" y="1645920"/>
            <a:ext cx="403860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3060" lvl="0" marL="457200" algn="l">
              <a:spcBef>
                <a:spcPts val="0"/>
              </a:spcBef>
              <a:spcAft>
                <a:spcPts val="0"/>
              </a:spcAft>
              <a:buSzPts val="1960"/>
              <a:buChar char="⦿"/>
              <a:defRPr sz="2800"/>
            </a:lvl1pPr>
            <a:lvl2pPr indent="-365760" lvl="1" marL="914400" algn="l">
              <a:spcBef>
                <a:spcPts val="400"/>
              </a:spcBef>
              <a:spcAft>
                <a:spcPts val="0"/>
              </a:spcAft>
              <a:buSzPts val="2160"/>
              <a:buFont typeface="Rockwell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●"/>
              <a:defRPr sz="2000"/>
            </a:lvl3pPr>
            <a:lvl4pPr indent="-342900" lvl="3" marL="18288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 sz="1800"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97" name="Google Shape;97;p14"/>
          <p:cNvSpPr txBox="1"/>
          <p:nvPr>
            <p:ph idx="10" type="dt"/>
          </p:nvPr>
        </p:nvSpPr>
        <p:spPr>
          <a:xfrm>
            <a:off x="5562600" y="6400800"/>
            <a:ext cx="300196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B9BBB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4"/>
          <p:cNvSpPr txBox="1"/>
          <p:nvPr>
            <p:ph idx="11" type="ftr"/>
          </p:nvPr>
        </p:nvSpPr>
        <p:spPr>
          <a:xfrm>
            <a:off x="1295400" y="6400800"/>
            <a:ext cx="4211637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B9BBB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12" type="sldNum"/>
          </p:nvPr>
        </p:nvSpPr>
        <p:spPr>
          <a:xfrm>
            <a:off x="8640762" y="6515100"/>
            <a:ext cx="465137" cy="273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457200" y="25194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540"/>
              <a:buNone/>
              <a:defRPr b="0" sz="2200" cap="none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800"/>
              <a:buFont typeface="Rockwell"/>
              <a:buNone/>
              <a:defRPr b="1" sz="20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112" name="Google Shape;112;p16"/>
          <p:cNvSpPr txBox="1"/>
          <p:nvPr>
            <p:ph idx="2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540"/>
              <a:buNone/>
              <a:defRPr b="0" sz="2200" cap="none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800"/>
              <a:buFont typeface="Rockwell"/>
              <a:buNone/>
              <a:defRPr b="1" sz="2000"/>
            </a:lvl2pPr>
            <a:lvl3pPr indent="-228600" lvl="2" marL="1371600" algn="l"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113" name="Google Shape;113;p16"/>
          <p:cNvSpPr txBox="1"/>
          <p:nvPr>
            <p:ph idx="3" type="body"/>
          </p:nvPr>
        </p:nvSpPr>
        <p:spPr>
          <a:xfrm>
            <a:off x="457200" y="2362200"/>
            <a:ext cx="4040188" cy="3941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6390" lvl="0" marL="457200" algn="l">
              <a:spcBef>
                <a:spcPts val="0"/>
              </a:spcBef>
              <a:spcAft>
                <a:spcPts val="0"/>
              </a:spcAft>
              <a:buSzPts val="1540"/>
              <a:buChar char="⦿"/>
              <a:defRPr sz="2200"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SzPts val="1800"/>
              <a:buFont typeface="Rockwell"/>
              <a:buChar char="•"/>
              <a:defRPr sz="2000"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 sz="1800"/>
            </a:lvl3pPr>
            <a:lvl4pPr indent="-330200" lvl="3" marL="1828800" algn="l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114" name="Google Shape;114;p16"/>
          <p:cNvSpPr txBox="1"/>
          <p:nvPr>
            <p:ph idx="4" type="body"/>
          </p:nvPr>
        </p:nvSpPr>
        <p:spPr>
          <a:xfrm>
            <a:off x="4645025" y="2362200"/>
            <a:ext cx="4041775" cy="3941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6390" lvl="0" marL="457200" algn="l">
              <a:spcBef>
                <a:spcPts val="0"/>
              </a:spcBef>
              <a:spcAft>
                <a:spcPts val="0"/>
              </a:spcAft>
              <a:buSzPts val="1540"/>
              <a:buChar char="⦿"/>
              <a:defRPr sz="2200"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SzPts val="1800"/>
              <a:buFont typeface="Rockwell"/>
              <a:buChar char="•"/>
              <a:defRPr sz="2000"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 sz="1800"/>
            </a:lvl3pPr>
            <a:lvl4pPr indent="-330200" lvl="3" marL="1828800" algn="l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115" name="Google Shape;115;p16"/>
          <p:cNvSpPr txBox="1"/>
          <p:nvPr>
            <p:ph idx="10" type="dt"/>
          </p:nvPr>
        </p:nvSpPr>
        <p:spPr>
          <a:xfrm>
            <a:off x="5562600" y="6400800"/>
            <a:ext cx="300196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B9BBB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6"/>
          <p:cNvSpPr txBox="1"/>
          <p:nvPr>
            <p:ph idx="11" type="ftr"/>
          </p:nvPr>
        </p:nvSpPr>
        <p:spPr>
          <a:xfrm>
            <a:off x="1295400" y="6400800"/>
            <a:ext cx="4211637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B9BBB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6"/>
          <p:cNvSpPr txBox="1"/>
          <p:nvPr>
            <p:ph idx="12" type="sldNum"/>
          </p:nvPr>
        </p:nvSpPr>
        <p:spPr>
          <a:xfrm>
            <a:off x="8640762" y="6515100"/>
            <a:ext cx="465137" cy="273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7.jpg"/><Relationship Id="rId2" Type="http://schemas.openxmlformats.org/officeDocument/2006/relationships/slideLayout" Target="../slideLayouts/slideLayout1.xml"/><Relationship Id="rId3" Type="http://schemas.openxmlformats.org/officeDocument/2006/relationships/theme" Target="../theme/theme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7.jpg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5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7.jpg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5" Type="http://schemas.openxmlformats.org/officeDocument/2006/relationships/theme" Target="../theme/theme10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7.jpg"/><Relationship Id="rId2" Type="http://schemas.openxmlformats.org/officeDocument/2006/relationships/slideLayout" Target="../slideLayouts/slideLayout6.xml"/><Relationship Id="rId3" Type="http://schemas.openxmlformats.org/officeDocument/2006/relationships/theme" Target="../theme/theme2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theme" Target="../theme/theme6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image" Target="../media/image7.jpg"/><Relationship Id="rId2" Type="http://schemas.openxmlformats.org/officeDocument/2006/relationships/slideLayout" Target="../slideLayouts/slideLayout8.xml"/><Relationship Id="rId3" Type="http://schemas.openxmlformats.org/officeDocument/2006/relationships/theme" Target="../theme/theme9.xml"/></Relationships>
</file>

<file path=ppt/slideMasters/_rels/slideMaster7.xml.rels><?xml version="1.0" encoding="UTF-8" standalone="yes"?><Relationships xmlns="http://schemas.openxmlformats.org/package/2006/relationships"><Relationship Id="rId1" Type="http://schemas.openxmlformats.org/officeDocument/2006/relationships/image" Target="../media/image7.jpg"/><Relationship Id="rId2" Type="http://schemas.openxmlformats.org/officeDocument/2006/relationships/slideLayout" Target="../slideLayouts/slideLayout9.xml"/><Relationship Id="rId3" Type="http://schemas.openxmlformats.org/officeDocument/2006/relationships/theme" Target="../theme/theme4.xml"/></Relationships>
</file>

<file path=ppt/slideMasters/_rels/slideMaster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theme" Target="../theme/theme1.xml"/></Relationships>
</file>

<file path=ppt/slideMasters/_rels/slideMaster9.xml.rels><?xml version="1.0" encoding="UTF-8" standalone="yes"?><Relationships xmlns="http://schemas.openxmlformats.org/package/2006/relationships"><Relationship Id="rId1" Type="http://schemas.openxmlformats.org/officeDocument/2006/relationships/image" Target="../media/image7.jpg"/><Relationship Id="rId2" Type="http://schemas.openxmlformats.org/officeDocument/2006/relationships/slideLayout" Target="../slideLayouts/slideLayout11.xml"/><Relationship Id="rId3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fmla="val 11807" name="adj1"/>
              <a:gd fmla="val 0" name="adj2"/>
            </a:avLst>
          </a:prstGeom>
          <a:solidFill>
            <a:srgbClr val="878878">
              <a:alpha val="64705"/>
            </a:srgbClr>
          </a:solidFill>
          <a:ln cap="rnd" cmpd="sng" w="11000">
            <a:solidFill>
              <a:srgbClr val="9B9F8D">
                <a:alpha val="8784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1" name="Google Shape;11;p1"/>
          <p:cNvSpPr txBox="1"/>
          <p:nvPr/>
        </p:nvSpPr>
        <p:spPr>
          <a:xfrm>
            <a:off x="588962" y="1423987"/>
            <a:ext cx="8001000" cy="952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dir="5400000" dist="12900">
              <a:srgbClr val="000000">
                <a:alpha val="7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457200" y="2540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457200" y="1646237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084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Char char="⦿"/>
              <a:defRPr b="0" i="0" sz="3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7719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340"/>
              <a:buFont typeface="Rockwell"/>
              <a:buChar char="•"/>
              <a:defRPr b="0" i="0" sz="2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7465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2300"/>
              <a:buFont typeface="Noto Sans Symbols"/>
              <a:buChar char="●"/>
              <a:defRPr b="0" i="0" sz="23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4925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1900"/>
              <a:buFont typeface="Noto Sans Symbols"/>
              <a:buChar char="●"/>
              <a:defRPr b="0" i="0" sz="1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429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302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●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302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●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302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●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0" type="dt"/>
          </p:nvPr>
        </p:nvSpPr>
        <p:spPr>
          <a:xfrm>
            <a:off x="5562600" y="6400800"/>
            <a:ext cx="300196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rgbClr val="B9BBB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1" type="ftr"/>
          </p:nvPr>
        </p:nvSpPr>
        <p:spPr>
          <a:xfrm>
            <a:off x="1295400" y="6400800"/>
            <a:ext cx="4211637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rgbClr val="B9BBB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8639175" y="6515100"/>
            <a:ext cx="463550" cy="273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fmla="val 11807" name="adj1"/>
              <a:gd fmla="val 0" name="adj2"/>
            </a:avLst>
          </a:prstGeom>
          <a:solidFill>
            <a:srgbClr val="878878">
              <a:alpha val="64705"/>
            </a:srgbClr>
          </a:solidFill>
          <a:ln cap="rnd" cmpd="sng" w="11000">
            <a:solidFill>
              <a:srgbClr val="9B9F8D">
                <a:alpha val="8784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4" name="Google Shape;24;p3"/>
          <p:cNvSpPr txBox="1"/>
          <p:nvPr/>
        </p:nvSpPr>
        <p:spPr>
          <a:xfrm>
            <a:off x="588962" y="1423987"/>
            <a:ext cx="8001000" cy="952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dir="5400000" dist="12900">
              <a:srgbClr val="000000">
                <a:alpha val="7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"/>
          <p:cNvSpPr txBox="1"/>
          <p:nvPr>
            <p:ph type="title"/>
          </p:nvPr>
        </p:nvSpPr>
        <p:spPr>
          <a:xfrm>
            <a:off x="457200" y="2540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457200" y="1646237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084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Char char="⦿"/>
              <a:defRPr b="0" i="0" sz="3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7719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340"/>
              <a:buFont typeface="Rockwell"/>
              <a:buChar char="•"/>
              <a:defRPr b="0" i="0" sz="2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7465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2300"/>
              <a:buFont typeface="Noto Sans Symbols"/>
              <a:buChar char="●"/>
              <a:defRPr b="0" i="0" sz="23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4925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1900"/>
              <a:buFont typeface="Noto Sans Symbols"/>
              <a:buChar char="●"/>
              <a:defRPr b="0" i="0" sz="1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429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302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●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302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●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302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●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0" type="dt"/>
          </p:nvPr>
        </p:nvSpPr>
        <p:spPr>
          <a:xfrm>
            <a:off x="5562600" y="6400800"/>
            <a:ext cx="300196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rgbClr val="B9BBB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1" type="ftr"/>
          </p:nvPr>
        </p:nvSpPr>
        <p:spPr>
          <a:xfrm>
            <a:off x="1295400" y="6400800"/>
            <a:ext cx="4211637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rgbClr val="B9BBB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639175" y="6515100"/>
            <a:ext cx="463550" cy="273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fmla="val 11807" name="adj1"/>
              <a:gd fmla="val 0" name="adj2"/>
            </a:avLst>
          </a:prstGeom>
          <a:solidFill>
            <a:srgbClr val="878878">
              <a:alpha val="64705"/>
            </a:srgbClr>
          </a:solidFill>
          <a:ln cap="rnd" cmpd="sng" w="11000">
            <a:solidFill>
              <a:srgbClr val="9B9F8D">
                <a:alpha val="8784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1295400" y="6400800"/>
            <a:ext cx="4211637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rgbClr val="B9BBB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0" type="dt"/>
          </p:nvPr>
        </p:nvSpPr>
        <p:spPr>
          <a:xfrm>
            <a:off x="5562600" y="6400800"/>
            <a:ext cx="300196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rgbClr val="B9BBB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8639175" y="6515100"/>
            <a:ext cx="463550" cy="273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41" name="Google Shape;41;p5"/>
          <p:cNvSpPr txBox="1"/>
          <p:nvPr>
            <p:ph type="title"/>
          </p:nvPr>
        </p:nvSpPr>
        <p:spPr>
          <a:xfrm>
            <a:off x="457200" y="2540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1" type="body"/>
          </p:nvPr>
        </p:nvSpPr>
        <p:spPr>
          <a:xfrm>
            <a:off x="457200" y="1646237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084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Char char="⦿"/>
              <a:defRPr b="0" i="0" sz="3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7719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340"/>
              <a:buFont typeface="Rockwell"/>
              <a:buChar char="•"/>
              <a:defRPr b="0" i="0" sz="2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7465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2300"/>
              <a:buFont typeface="Noto Sans Symbols"/>
              <a:buChar char="●"/>
              <a:defRPr b="0" i="0" sz="23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4925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1900"/>
              <a:buFont typeface="Noto Sans Symbols"/>
              <a:buChar char="●"/>
              <a:defRPr b="0" i="0" sz="1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429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302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●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302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●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302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●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2"/>
    <p:sldLayoutId id="2147483651" r:id="rId3"/>
    <p:sldLayoutId id="2147483652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164592" y="146304"/>
            <a:ext cx="8814816" cy="2505456"/>
          </a:xfrm>
          <a:prstGeom prst="round2DiagRect">
            <a:avLst>
              <a:gd fmla="val 11807" name="adj1"/>
              <a:gd fmla="val 0" name="adj2"/>
            </a:avLst>
          </a:prstGeom>
          <a:solidFill>
            <a:srgbClr val="878878">
              <a:alpha val="64705"/>
            </a:srgbClr>
          </a:solidFill>
          <a:ln cap="rnd" cmpd="sng" w="11000">
            <a:solidFill>
              <a:srgbClr val="9B9F8D">
                <a:alpha val="8784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457200" y="2540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1" type="body"/>
          </p:nvPr>
        </p:nvSpPr>
        <p:spPr>
          <a:xfrm>
            <a:off x="457200" y="1646237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084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Char char="⦿"/>
              <a:defRPr b="0" i="0" sz="3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7719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340"/>
              <a:buFont typeface="Rockwell"/>
              <a:buChar char="•"/>
              <a:defRPr b="0" i="0" sz="2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7465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2300"/>
              <a:buFont typeface="Noto Sans Symbols"/>
              <a:buChar char="●"/>
              <a:defRPr b="0" i="0" sz="23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4925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1900"/>
              <a:buFont typeface="Noto Sans Symbols"/>
              <a:buChar char="●"/>
              <a:defRPr b="0" i="0" sz="1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429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302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●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302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●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302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●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10" type="dt"/>
          </p:nvPr>
        </p:nvSpPr>
        <p:spPr>
          <a:xfrm>
            <a:off x="5562600" y="6508750"/>
            <a:ext cx="300196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rgbClr val="B9BBB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39175" y="6508750"/>
            <a:ext cx="46355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65" name="Google Shape;65;p9"/>
          <p:cNvSpPr txBox="1"/>
          <p:nvPr>
            <p:ph idx="11" type="ftr"/>
          </p:nvPr>
        </p:nvSpPr>
        <p:spPr>
          <a:xfrm>
            <a:off x="1600200" y="6508750"/>
            <a:ext cx="3906837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rgbClr val="B9BBB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/>
        </p:nvSpPr>
        <p:spPr>
          <a:xfrm>
            <a:off x="1000125" y="3267075"/>
            <a:ext cx="7407275" cy="952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dir="5400000" dist="12900">
              <a:srgbClr val="000000">
                <a:alpha val="7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1"/>
          <p:cNvSpPr txBox="1"/>
          <p:nvPr>
            <p:ph type="title"/>
          </p:nvPr>
        </p:nvSpPr>
        <p:spPr>
          <a:xfrm>
            <a:off x="457200" y="2540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457200" y="1646237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084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Char char="⦿"/>
              <a:defRPr b="0" i="0" sz="3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7719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340"/>
              <a:buFont typeface="Rockwell"/>
              <a:buChar char="•"/>
              <a:defRPr b="0" i="0" sz="2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7465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2300"/>
              <a:buFont typeface="Noto Sans Symbols"/>
              <a:buChar char="●"/>
              <a:defRPr b="0" i="0" sz="23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4925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1900"/>
              <a:buFont typeface="Noto Sans Symbols"/>
              <a:buChar char="●"/>
              <a:defRPr b="0" i="0" sz="1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429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302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●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302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●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302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●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10" type="dt"/>
          </p:nvPr>
        </p:nvSpPr>
        <p:spPr>
          <a:xfrm>
            <a:off x="5562600" y="6513512"/>
            <a:ext cx="300196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rgbClr val="B9BBB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39175" y="6513512"/>
            <a:ext cx="46355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78" name="Google Shape;78;p11"/>
          <p:cNvSpPr txBox="1"/>
          <p:nvPr>
            <p:ph idx="11" type="ftr"/>
          </p:nvPr>
        </p:nvSpPr>
        <p:spPr>
          <a:xfrm>
            <a:off x="1600200" y="6513512"/>
            <a:ext cx="3906837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rgbClr val="B9BBB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fmla="val 11807" name="adj1"/>
              <a:gd fmla="val 0" name="adj2"/>
            </a:avLst>
          </a:prstGeom>
          <a:solidFill>
            <a:srgbClr val="878878">
              <a:alpha val="64705"/>
            </a:srgbClr>
          </a:solidFill>
          <a:ln cap="rnd" cmpd="sng" w="11000">
            <a:solidFill>
              <a:srgbClr val="9B9F8D">
                <a:alpha val="8784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588962" y="1423987"/>
            <a:ext cx="8001000" cy="952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dir="5400000" dist="12900">
              <a:srgbClr val="000000">
                <a:alpha val="7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3"/>
          <p:cNvSpPr txBox="1"/>
          <p:nvPr>
            <p:ph type="title"/>
          </p:nvPr>
        </p:nvSpPr>
        <p:spPr>
          <a:xfrm>
            <a:off x="457200" y="2540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" type="body"/>
          </p:nvPr>
        </p:nvSpPr>
        <p:spPr>
          <a:xfrm>
            <a:off x="457200" y="1646237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084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Char char="⦿"/>
              <a:defRPr b="0" i="0" sz="3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7719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340"/>
              <a:buFont typeface="Rockwell"/>
              <a:buChar char="•"/>
              <a:defRPr b="0" i="0" sz="2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7465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2300"/>
              <a:buFont typeface="Noto Sans Symbols"/>
              <a:buChar char="●"/>
              <a:defRPr b="0" i="0" sz="23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4925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1900"/>
              <a:buFont typeface="Noto Sans Symbols"/>
              <a:buChar char="●"/>
              <a:defRPr b="0" i="0" sz="1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429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302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●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302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●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302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●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10" type="dt"/>
          </p:nvPr>
        </p:nvSpPr>
        <p:spPr>
          <a:xfrm>
            <a:off x="5562600" y="6400800"/>
            <a:ext cx="300196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rgbClr val="B9BBB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13"/>
          <p:cNvSpPr txBox="1"/>
          <p:nvPr>
            <p:ph idx="11" type="ftr"/>
          </p:nvPr>
        </p:nvSpPr>
        <p:spPr>
          <a:xfrm>
            <a:off x="1295400" y="6400800"/>
            <a:ext cx="4211637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rgbClr val="B9BBB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8640762" y="6515100"/>
            <a:ext cx="465137" cy="273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fmla="val 11807" name="adj1"/>
              <a:gd fmla="val 0" name="adj2"/>
            </a:avLst>
          </a:prstGeom>
          <a:solidFill>
            <a:srgbClr val="878878">
              <a:alpha val="64705"/>
            </a:srgbClr>
          </a:solidFill>
          <a:ln cap="rnd" cmpd="sng" w="11000">
            <a:solidFill>
              <a:srgbClr val="9B9F8D">
                <a:alpha val="8784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617537" y="2165350"/>
            <a:ext cx="3748087" cy="952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dir="5400000" dist="12900">
              <a:srgbClr val="000000">
                <a:alpha val="74901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4800600" y="2165350"/>
            <a:ext cx="3749675" cy="952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dir="5400000" dist="12900">
              <a:srgbClr val="000000">
                <a:alpha val="74901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5"/>
          <p:cNvSpPr txBox="1"/>
          <p:nvPr>
            <p:ph type="title"/>
          </p:nvPr>
        </p:nvSpPr>
        <p:spPr>
          <a:xfrm>
            <a:off x="457200" y="2540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457200" y="1646237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084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Char char="⦿"/>
              <a:defRPr b="0" i="0" sz="3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7719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340"/>
              <a:buFont typeface="Rockwell"/>
              <a:buChar char="•"/>
              <a:defRPr b="0" i="0" sz="2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7465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2300"/>
              <a:buFont typeface="Noto Sans Symbols"/>
              <a:buChar char="●"/>
              <a:defRPr b="0" i="0" sz="23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4925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1900"/>
              <a:buFont typeface="Noto Sans Symbols"/>
              <a:buChar char="●"/>
              <a:defRPr b="0" i="0" sz="1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429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302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●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302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●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302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●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06" name="Google Shape;106;p15"/>
          <p:cNvSpPr txBox="1"/>
          <p:nvPr>
            <p:ph idx="10" type="dt"/>
          </p:nvPr>
        </p:nvSpPr>
        <p:spPr>
          <a:xfrm>
            <a:off x="5562600" y="6400800"/>
            <a:ext cx="300196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rgbClr val="B9BBB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15"/>
          <p:cNvSpPr txBox="1"/>
          <p:nvPr>
            <p:ph idx="11" type="ftr"/>
          </p:nvPr>
        </p:nvSpPr>
        <p:spPr>
          <a:xfrm>
            <a:off x="1295400" y="6400800"/>
            <a:ext cx="4211637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rgbClr val="B9BBB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5"/>
          <p:cNvSpPr txBox="1"/>
          <p:nvPr>
            <p:ph idx="12" type="sldNum"/>
          </p:nvPr>
        </p:nvSpPr>
        <p:spPr>
          <a:xfrm>
            <a:off x="8640762" y="6515100"/>
            <a:ext cx="465137" cy="273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/>
        </p:nvSpPr>
        <p:spPr>
          <a:xfrm>
            <a:off x="5057775" y="1057275"/>
            <a:ext cx="3748087" cy="952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63500" dir="5400000" dist="12900">
              <a:srgbClr val="000000">
                <a:alpha val="7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7"/>
          <p:cNvSpPr txBox="1"/>
          <p:nvPr>
            <p:ph type="title"/>
          </p:nvPr>
        </p:nvSpPr>
        <p:spPr>
          <a:xfrm>
            <a:off x="457200" y="2540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21" name="Google Shape;121;p17"/>
          <p:cNvSpPr txBox="1"/>
          <p:nvPr>
            <p:ph idx="1" type="body"/>
          </p:nvPr>
        </p:nvSpPr>
        <p:spPr>
          <a:xfrm>
            <a:off x="457200" y="1646237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084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Char char="⦿"/>
              <a:defRPr b="0" i="0" sz="3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7719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340"/>
              <a:buFont typeface="Rockwell"/>
              <a:buChar char="•"/>
              <a:defRPr b="0" i="0" sz="2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7465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2300"/>
              <a:buFont typeface="Noto Sans Symbols"/>
              <a:buChar char="●"/>
              <a:defRPr b="0" i="0" sz="23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4925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1900"/>
              <a:buFont typeface="Noto Sans Symbols"/>
              <a:buChar char="●"/>
              <a:defRPr b="0" i="0" sz="1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429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302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●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302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●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302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●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22" name="Google Shape;122;p17"/>
          <p:cNvSpPr txBox="1"/>
          <p:nvPr>
            <p:ph idx="10" type="dt"/>
          </p:nvPr>
        </p:nvSpPr>
        <p:spPr>
          <a:xfrm>
            <a:off x="5562600" y="6513512"/>
            <a:ext cx="300196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rgbClr val="B9BBB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17"/>
          <p:cNvSpPr txBox="1"/>
          <p:nvPr>
            <p:ph idx="12" type="sldNum"/>
          </p:nvPr>
        </p:nvSpPr>
        <p:spPr>
          <a:xfrm>
            <a:off x="8639175" y="6513512"/>
            <a:ext cx="46355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124" name="Google Shape;124;p17"/>
          <p:cNvSpPr txBox="1"/>
          <p:nvPr>
            <p:ph idx="11" type="ftr"/>
          </p:nvPr>
        </p:nvSpPr>
        <p:spPr>
          <a:xfrm>
            <a:off x="1600200" y="6513512"/>
            <a:ext cx="3906837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rgbClr val="B9BBB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457200" y="2540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600" u="none" cap="none" strike="noStrike">
                <a:solidFill>
                  <a:srgbClr val="E7EACB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34" name="Google Shape;134;p19"/>
          <p:cNvSpPr txBox="1"/>
          <p:nvPr>
            <p:ph idx="1" type="body"/>
          </p:nvPr>
        </p:nvSpPr>
        <p:spPr>
          <a:xfrm>
            <a:off x="457200" y="1646237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084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Char char="⦿"/>
              <a:defRPr b="0" i="0" sz="3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7719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340"/>
              <a:buFont typeface="Rockwell"/>
              <a:buChar char="•"/>
              <a:defRPr b="0" i="0" sz="2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7465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2300"/>
              <a:buFont typeface="Noto Sans Symbols"/>
              <a:buChar char="●"/>
              <a:defRPr b="0" i="0" sz="23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4925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A8CDD7"/>
              </a:buClr>
              <a:buSzPts val="1900"/>
              <a:buFont typeface="Noto Sans Symbols"/>
              <a:buChar char="●"/>
              <a:defRPr b="0" i="0" sz="19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429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302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●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302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●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302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●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35" name="Google Shape;135;p19"/>
          <p:cNvSpPr txBox="1"/>
          <p:nvPr>
            <p:ph idx="10" type="dt"/>
          </p:nvPr>
        </p:nvSpPr>
        <p:spPr>
          <a:xfrm>
            <a:off x="5562600" y="6508750"/>
            <a:ext cx="3001962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rgbClr val="B9BBB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19"/>
          <p:cNvSpPr txBox="1"/>
          <p:nvPr>
            <p:ph idx="12" type="sldNum"/>
          </p:nvPr>
        </p:nvSpPr>
        <p:spPr>
          <a:xfrm>
            <a:off x="8639175" y="6508750"/>
            <a:ext cx="46355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E0D4"/>
              </a:buClr>
              <a:buSzPts val="1600"/>
              <a:buFont typeface="Arial"/>
              <a:buNone/>
              <a:defRPr b="0" i="0" sz="1600" u="none">
                <a:solidFill>
                  <a:srgbClr val="DFE0D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137" name="Google Shape;137;p19"/>
          <p:cNvSpPr txBox="1"/>
          <p:nvPr>
            <p:ph idx="11" type="ftr"/>
          </p:nvPr>
        </p:nvSpPr>
        <p:spPr>
          <a:xfrm>
            <a:off x="1600200" y="6508750"/>
            <a:ext cx="3906837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>
                <a:solidFill>
                  <a:srgbClr val="B9BBB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Relationship Id="rId4" Type="http://schemas.openxmlformats.org/officeDocument/2006/relationships/image" Target="../media/image19.jpg"/><Relationship Id="rId5" Type="http://schemas.openxmlformats.org/officeDocument/2006/relationships/image" Target="../media/image2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40.png"/><Relationship Id="rId5" Type="http://schemas.openxmlformats.org/officeDocument/2006/relationships/image" Target="../media/image42.png"/><Relationship Id="rId6" Type="http://schemas.openxmlformats.org/officeDocument/2006/relationships/image" Target="../media/image2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Relationship Id="rId4" Type="http://schemas.openxmlformats.org/officeDocument/2006/relationships/image" Target="../media/image55.png"/><Relationship Id="rId5" Type="http://schemas.openxmlformats.org/officeDocument/2006/relationships/image" Target="../media/image41.png"/><Relationship Id="rId6" Type="http://schemas.openxmlformats.org/officeDocument/2006/relationships/image" Target="../media/image36.png"/><Relationship Id="rId7" Type="http://schemas.openxmlformats.org/officeDocument/2006/relationships/image" Target="../media/image5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jpg"/><Relationship Id="rId4" Type="http://schemas.openxmlformats.org/officeDocument/2006/relationships/image" Target="../media/image46.jpg"/><Relationship Id="rId5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jpg"/><Relationship Id="rId4" Type="http://schemas.openxmlformats.org/officeDocument/2006/relationships/image" Target="../media/image76.png"/><Relationship Id="rId5" Type="http://schemas.openxmlformats.org/officeDocument/2006/relationships/image" Target="../media/image52.jpg"/><Relationship Id="rId6" Type="http://schemas.openxmlformats.org/officeDocument/2006/relationships/image" Target="../media/image3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jpg"/><Relationship Id="rId4" Type="http://schemas.openxmlformats.org/officeDocument/2006/relationships/image" Target="../media/image47.jpg"/><Relationship Id="rId5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.png"/><Relationship Id="rId4" Type="http://schemas.openxmlformats.org/officeDocument/2006/relationships/image" Target="../media/image4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6.png"/><Relationship Id="rId4" Type="http://schemas.openxmlformats.org/officeDocument/2006/relationships/image" Target="../media/image53.png"/><Relationship Id="rId5" Type="http://schemas.openxmlformats.org/officeDocument/2006/relationships/image" Target="../media/image54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1.jpg"/><Relationship Id="rId4" Type="http://schemas.openxmlformats.org/officeDocument/2006/relationships/image" Target="../media/image6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8.png"/><Relationship Id="rId4" Type="http://schemas.openxmlformats.org/officeDocument/2006/relationships/image" Target="../media/image59.png"/><Relationship Id="rId5" Type="http://schemas.openxmlformats.org/officeDocument/2006/relationships/image" Target="../media/image70.png"/><Relationship Id="rId6" Type="http://schemas.openxmlformats.org/officeDocument/2006/relationships/image" Target="../media/image66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8.png"/><Relationship Id="rId4" Type="http://schemas.openxmlformats.org/officeDocument/2006/relationships/image" Target="../media/image57.png"/><Relationship Id="rId5" Type="http://schemas.openxmlformats.org/officeDocument/2006/relationships/image" Target="../media/image6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1.png"/><Relationship Id="rId4" Type="http://schemas.openxmlformats.org/officeDocument/2006/relationships/image" Target="../media/image6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2.png"/><Relationship Id="rId4" Type="http://schemas.openxmlformats.org/officeDocument/2006/relationships/image" Target="../media/image7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7.png"/><Relationship Id="rId4" Type="http://schemas.openxmlformats.org/officeDocument/2006/relationships/image" Target="../media/image7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5.png"/><Relationship Id="rId4" Type="http://schemas.openxmlformats.org/officeDocument/2006/relationships/image" Target="../media/image6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1.png"/><Relationship Id="rId4" Type="http://schemas.openxmlformats.org/officeDocument/2006/relationships/image" Target="../media/image69.png"/><Relationship Id="rId5" Type="http://schemas.openxmlformats.org/officeDocument/2006/relationships/image" Target="../media/image7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mailto:Ravikumark.phy@gmail.com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.png"/><Relationship Id="rId6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jp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662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1"/>
          <p:cNvSpPr txBox="1"/>
          <p:nvPr>
            <p:ph idx="4294967295" type="title"/>
          </p:nvPr>
        </p:nvSpPr>
        <p:spPr>
          <a:xfrm>
            <a:off x="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-53975" lvl="0" marL="5397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ct val="100000"/>
              <a:buFont typeface="Abril Fatface"/>
              <a:buNone/>
            </a:pPr>
            <a:r>
              <a:rPr b="1" i="0" lang="en-US" sz="5400" u="none" cap="none" strike="noStrike">
                <a:solidFill>
                  <a:srgbClr val="FFFF00"/>
                </a:solidFill>
                <a:latin typeface="Abril Fatface"/>
                <a:ea typeface="Abril Fatface"/>
                <a:cs typeface="Abril Fatface"/>
                <a:sym typeface="Abril Fatface"/>
              </a:rPr>
              <a:t>Birth  and Death of Stars </a:t>
            </a:r>
            <a:endParaRPr b="1" i="0" sz="5400" u="none" cap="none" strike="noStrike">
              <a:solidFill>
                <a:srgbClr val="FFFF00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151" name="Google Shape;151;p21"/>
          <p:cNvSpPr txBox="1"/>
          <p:nvPr/>
        </p:nvSpPr>
        <p:spPr>
          <a:xfrm>
            <a:off x="4267200" y="6156960"/>
            <a:ext cx="4876800" cy="685800"/>
          </a:xfrm>
          <a:prstGeom prst="rect">
            <a:avLst/>
          </a:prstGeom>
          <a:gradFill>
            <a:gsLst>
              <a:gs pos="0">
                <a:srgbClr val="FBC3C3"/>
              </a:gs>
              <a:gs pos="62000">
                <a:srgbClr val="FCE7E7"/>
              </a:gs>
              <a:gs pos="100000">
                <a:srgbClr val="FDEDED"/>
              </a:gs>
            </a:gsLst>
            <a:lin ang="16200000" scaled="0"/>
          </a:gradFill>
          <a:ln cap="flat" cmpd="sng" w="9525">
            <a:solidFill>
              <a:srgbClr val="D1A5A5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dir="5400000" dist="38100">
              <a:srgbClr val="000000">
                <a:alpha val="42745"/>
              </a:srgbClr>
            </a:outerShdw>
          </a:effectLst>
        </p:spPr>
        <p:txBody>
          <a:bodyPr anchorCtr="0" anchor="b" bIns="45700" lIns="91425" spcFirstLastPara="1" rIns="91425" wrap="square" tIns="45700">
            <a:normAutofit fontScale="60000" lnSpcReduction="20000"/>
          </a:bodyPr>
          <a:lstStyle/>
          <a:p>
            <a:pPr indent="-53975" lvl="0" marL="5397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bril Fatface"/>
              <a:buNone/>
            </a:pPr>
            <a:r>
              <a:rPr b="1" i="0" lang="en-US" sz="5400" u="none" cap="none" strike="noStrik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rPr>
              <a:t>Prof .Dr.K.Ravikumar</a:t>
            </a:r>
            <a:endParaRPr b="1" i="0" sz="5400" u="none" cap="none" strike="noStrike">
              <a:solidFill>
                <a:schemeClr val="dk1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2600" y="1219200"/>
            <a:ext cx="5334000" cy="522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0"/>
          <p:cNvSpPr txBox="1"/>
          <p:nvPr/>
        </p:nvSpPr>
        <p:spPr>
          <a:xfrm>
            <a:off x="1828800" y="381000"/>
            <a:ext cx="5907087" cy="769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imes New Roman"/>
              <a:buNone/>
            </a:pPr>
            <a:r>
              <a:rPr b="1" i="1" lang="en-US" sz="44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 sequence star- sun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1800" y="3124200"/>
            <a:ext cx="2847975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1"/>
          <p:cNvSpPr txBox="1"/>
          <p:nvPr/>
        </p:nvSpPr>
        <p:spPr>
          <a:xfrm>
            <a:off x="2209800" y="381000"/>
            <a:ext cx="3962400" cy="769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imes New Roman"/>
              <a:buNone/>
            </a:pPr>
            <a:r>
              <a:rPr b="1" i="1" lang="en-US" sz="44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3.Red giant </a:t>
            </a:r>
            <a:endParaRPr/>
          </a:p>
        </p:txBody>
      </p:sp>
      <p:sp>
        <p:nvSpPr>
          <p:cNvPr id="224" name="Google Shape;224;p31"/>
          <p:cNvSpPr txBox="1"/>
          <p:nvPr/>
        </p:nvSpPr>
        <p:spPr>
          <a:xfrm>
            <a:off x="1143000" y="1676400"/>
            <a:ext cx="6477000" cy="1323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imes New Roman"/>
              <a:buNone/>
            </a:pPr>
            <a:r>
              <a:rPr b="0" i="0" lang="en-US" sz="4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happen if all hydrogen is totally exhausted 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/>
          <p:nvPr/>
        </p:nvSpPr>
        <p:spPr>
          <a:xfrm>
            <a:off x="2590800" y="533400"/>
            <a:ext cx="36576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b="1" i="0" lang="en-US" sz="1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</a:t>
            </a:r>
            <a:endParaRPr/>
          </a:p>
        </p:txBody>
      </p:sp>
      <p:pic>
        <p:nvPicPr>
          <p:cNvPr id="230" name="Google Shape;23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1371600"/>
            <a:ext cx="4267200" cy="39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2"/>
          <p:cNvSpPr txBox="1"/>
          <p:nvPr/>
        </p:nvSpPr>
        <p:spPr>
          <a:xfrm>
            <a:off x="5867400" y="2286000"/>
            <a:ext cx="2514600" cy="2124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imes New Roman"/>
              <a:buNone/>
            </a:pPr>
            <a:r>
              <a:rPr b="1" baseline="-25000" i="0" lang="en-US" sz="4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4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</a:t>
            </a:r>
            <a:r>
              <a:rPr b="1" baseline="-25000" i="0" lang="en-US" sz="4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b="1" i="0" lang="en-US" sz="4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&gt; F</a:t>
            </a:r>
            <a:r>
              <a:rPr b="1" baseline="-25000" i="0" lang="en-US" sz="4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b="1" i="0" lang="en-US" sz="4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baseline="-25000" i="0" sz="44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imes New Roman"/>
              <a:buNone/>
            </a:pPr>
            <a:r>
              <a:rPr b="1" baseline="-25000" i="0" lang="en-US" sz="4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i="0" lang="en-US" sz="4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None/>
            </a:pPr>
            <a:r>
              <a:rPr b="0" i="0" lang="en-US" sz="2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STAR STARTS  TO EXPANDS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914400"/>
            <a:ext cx="48006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3"/>
          <p:cNvSpPr txBox="1"/>
          <p:nvPr/>
        </p:nvSpPr>
        <p:spPr>
          <a:xfrm>
            <a:off x="2133600" y="152400"/>
            <a:ext cx="4267200" cy="769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b="1" i="0" lang="en-US" sz="18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</a:t>
            </a:r>
            <a:r>
              <a:rPr b="1" i="1" lang="en-US" sz="44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 giant</a:t>
            </a:r>
            <a:endParaRPr/>
          </a:p>
        </p:txBody>
      </p:sp>
      <p:sp>
        <p:nvSpPr>
          <p:cNvPr id="238" name="Google Shape;238;p33"/>
          <p:cNvSpPr txBox="1"/>
          <p:nvPr/>
        </p:nvSpPr>
        <p:spPr>
          <a:xfrm>
            <a:off x="5181600" y="990600"/>
            <a:ext cx="3429000" cy="554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b="0" i="0" lang="en-US" sz="2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Sun become a red giant  after  5billion year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b="0" i="0" lang="en-US" sz="2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radius will expand to  200 times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b="0" i="0" lang="en-US" sz="2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Sun will lose a significant fraction of its mass.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b="0" i="0" lang="en-US" sz="2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Surface temperature  is low 5000K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6800" y="2209800"/>
            <a:ext cx="3657600" cy="3586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2209800"/>
            <a:ext cx="4572000" cy="35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4"/>
          <p:cNvSpPr txBox="1"/>
          <p:nvPr/>
        </p:nvSpPr>
        <p:spPr>
          <a:xfrm>
            <a:off x="1752600" y="381000"/>
            <a:ext cx="6019800" cy="769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imes New Roman"/>
              <a:buNone/>
            </a:pPr>
            <a:r>
              <a:rPr b="1" i="1" lang="en-US" sz="44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 giant-solar system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/>
          <p:nvPr/>
        </p:nvSpPr>
        <p:spPr>
          <a:xfrm>
            <a:off x="762000" y="1828800"/>
            <a:ext cx="3657600" cy="4246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*A </a:t>
            </a:r>
            <a:r>
              <a:rPr b="1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white dwarf  is </a:t>
            </a:r>
            <a:r>
              <a:rPr b="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small star composed mostly of electron.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*They are very dense (10</a:t>
            </a:r>
            <a:r>
              <a:rPr b="0" baseline="3000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r>
              <a:rPr b="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Kg/m</a:t>
            </a:r>
            <a:r>
              <a:rPr b="0" baseline="3000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)</a:t>
            </a:r>
            <a:endParaRPr b="0" baseline="30000" i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*white dwarf's mass is equal to  of the Sun ( M &lt; 1.4M</a:t>
            </a:r>
            <a:r>
              <a:rPr b="0" baseline="-2500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 Radius  1000  times smaller the sun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*Temperatures 7000K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8200" y="2667000"/>
            <a:ext cx="3962400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5"/>
          <p:cNvSpPr txBox="1"/>
          <p:nvPr/>
        </p:nvSpPr>
        <p:spPr>
          <a:xfrm>
            <a:off x="2362200" y="0"/>
            <a:ext cx="4343400" cy="14462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imes New Roman"/>
              <a:buNone/>
            </a:pPr>
            <a:r>
              <a:rPr b="1" i="0" lang="en-US" sz="4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</a:t>
            </a:r>
            <a:r>
              <a:rPr b="1" i="1" lang="en-US" sz="44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4.White dwarf </a:t>
            </a:r>
            <a:endParaRPr/>
          </a:p>
        </p:txBody>
      </p:sp>
      <p:sp>
        <p:nvSpPr>
          <p:cNvPr id="253" name="Google Shape;253;p35"/>
          <p:cNvSpPr txBox="1"/>
          <p:nvPr/>
        </p:nvSpPr>
        <p:spPr>
          <a:xfrm>
            <a:off x="4191000" y="1447800"/>
            <a:ext cx="3810000" cy="1138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mes New Roman"/>
              <a:buNone/>
            </a:pP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F</a:t>
            </a:r>
            <a:r>
              <a:rPr b="1" baseline="-2500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b="1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&gt;P </a:t>
            </a:r>
            <a:r>
              <a:rPr b="1" baseline="-25000" i="0" lang="en-US" sz="32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b="0" baseline="-25000" i="0" lang="en-US" sz="1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b="0" i="0" lang="en-US" sz="1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STAR STARTS  TO  CONTRACTS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4800" y="685800"/>
            <a:ext cx="4419600" cy="57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3000" y="685800"/>
            <a:ext cx="2990850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3505200"/>
            <a:ext cx="2971800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0" y="4114800"/>
            <a:ext cx="3276600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0200" y="4114800"/>
            <a:ext cx="3800475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10200" y="1371600"/>
            <a:ext cx="32004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7"/>
          <p:cNvSpPr txBox="1"/>
          <p:nvPr/>
        </p:nvSpPr>
        <p:spPr>
          <a:xfrm>
            <a:off x="2209800" y="304800"/>
            <a:ext cx="4919662" cy="769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imes New Roman"/>
              <a:buNone/>
            </a:pPr>
            <a:r>
              <a:rPr b="1" i="1" lang="en-US" sz="44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White dwarf -photos</a:t>
            </a:r>
            <a:endParaRPr/>
          </a:p>
        </p:txBody>
      </p:sp>
      <p:pic>
        <p:nvPicPr>
          <p:cNvPr id="269" name="Google Shape;269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00200" y="1371600"/>
            <a:ext cx="38100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000" y="1752600"/>
            <a:ext cx="4933950" cy="425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8"/>
          <p:cNvSpPr txBox="1"/>
          <p:nvPr/>
        </p:nvSpPr>
        <p:spPr>
          <a:xfrm>
            <a:off x="1600200" y="533400"/>
            <a:ext cx="5867400" cy="769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imes New Roman"/>
              <a:buNone/>
            </a:pPr>
            <a:r>
              <a:rPr b="1" i="1" lang="en-US" sz="44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White dwarf materials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905000"/>
            <a:ext cx="2311400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4000" y="1905000"/>
            <a:ext cx="2133600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9"/>
          <p:cNvSpPr txBox="1"/>
          <p:nvPr/>
        </p:nvSpPr>
        <p:spPr>
          <a:xfrm>
            <a:off x="228600" y="381000"/>
            <a:ext cx="8915400" cy="769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imes New Roman"/>
              <a:buNone/>
            </a:pPr>
            <a:r>
              <a:rPr b="1" i="1" lang="en-US" sz="44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White dwarf  is the end stage of star</a:t>
            </a:r>
            <a:r>
              <a:rPr b="1" i="0" lang="en-US" sz="4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/>
          </a:p>
        </p:txBody>
      </p:sp>
      <p:pic>
        <p:nvPicPr>
          <p:cNvPr id="283" name="Google Shape;283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24200" y="1905000"/>
            <a:ext cx="2200275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29000" y="4114800"/>
            <a:ext cx="40386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2000" y="4114800"/>
            <a:ext cx="2667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idx="4294967295" type="title"/>
          </p:nvPr>
        </p:nvSpPr>
        <p:spPr>
          <a:xfrm>
            <a:off x="304800" y="0"/>
            <a:ext cx="8534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5486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E9C9"/>
              </a:buClr>
              <a:buSzPts val="4600"/>
              <a:buFont typeface="Times New Roman"/>
              <a:buNone/>
            </a:pPr>
            <a:r>
              <a:rPr b="1" i="1" lang="en-US" sz="4600" u="sng" cap="none" strike="noStrike">
                <a:solidFill>
                  <a:srgbClr val="E7E9C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a star </a:t>
            </a:r>
            <a:endParaRPr/>
          </a:p>
        </p:txBody>
      </p:sp>
      <p:pic>
        <p:nvPicPr>
          <p:cNvPr id="157" name="Google Shape;15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295400"/>
            <a:ext cx="7086600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 txBox="1"/>
          <p:nvPr/>
        </p:nvSpPr>
        <p:spPr>
          <a:xfrm>
            <a:off x="304800" y="5715000"/>
            <a:ext cx="8839200" cy="830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b="1" i="0" lang="en-US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star</a:t>
            </a:r>
            <a:r>
              <a:rPr b="0" i="0" lang="en-US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 massive, luminous ball of  burning gas. held together by gravity. The nearest star to Earth is the Sun.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9800" y="2590800"/>
            <a:ext cx="22860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1600" y="2895600"/>
            <a:ext cx="213360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0"/>
          <p:cNvSpPr txBox="1"/>
          <p:nvPr/>
        </p:nvSpPr>
        <p:spPr>
          <a:xfrm>
            <a:off x="3886200" y="3505200"/>
            <a:ext cx="1576387" cy="769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b="1" i="0" lang="en-US" sz="1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</a:t>
            </a:r>
            <a:r>
              <a:rPr b="1" i="0" lang="en-US" sz="4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VS </a:t>
            </a:r>
            <a:endParaRPr/>
          </a:p>
        </p:txBody>
      </p:sp>
      <p:sp>
        <p:nvSpPr>
          <p:cNvPr id="293" name="Google Shape;293;p40"/>
          <p:cNvSpPr txBox="1"/>
          <p:nvPr/>
        </p:nvSpPr>
        <p:spPr>
          <a:xfrm>
            <a:off x="457200" y="381000"/>
            <a:ext cx="5867400" cy="769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imes New Roman"/>
              <a:buNone/>
            </a:pPr>
            <a:r>
              <a:rPr b="1" i="1" lang="en-US" sz="44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Chandrasekhar limit</a:t>
            </a:r>
            <a:endParaRPr/>
          </a:p>
        </p:txBody>
      </p:sp>
      <p:sp>
        <p:nvSpPr>
          <p:cNvPr id="294" name="Google Shape;294;p40"/>
          <p:cNvSpPr txBox="1"/>
          <p:nvPr/>
        </p:nvSpPr>
        <p:spPr>
          <a:xfrm>
            <a:off x="1219200" y="5486400"/>
            <a:ext cx="73152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r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mass of the mass  supernovae  pieces  more then the </a:t>
            </a:r>
            <a:r>
              <a:rPr b="1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1.4</a:t>
            </a:r>
            <a:r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times of solar mass </a:t>
            </a:r>
            <a:r>
              <a:rPr b="1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(M =1.4M</a:t>
            </a:r>
            <a:r>
              <a:rPr b="1" baseline="-2500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b="1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b="0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 it can not maintain is white dwarf state,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5" name="Google Shape;295;p40"/>
          <p:cNvSpPr txBox="1"/>
          <p:nvPr/>
        </p:nvSpPr>
        <p:spPr>
          <a:xfrm>
            <a:off x="304800" y="1219200"/>
            <a:ext cx="5105400" cy="1477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b="0" i="0" lang="en-US" sz="1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Degenerate pressure (</a:t>
            </a:r>
            <a:r>
              <a:rPr b="1" i="0" lang="en-US" sz="1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1" baseline="-25000" i="0" lang="en-US" sz="1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 </a:t>
            </a:r>
            <a:r>
              <a:rPr b="1" i="0" lang="en-US" sz="1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b="0" i="0" lang="en-US" sz="1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electron due to </a:t>
            </a:r>
            <a:r>
              <a:rPr b="1" i="0" lang="en-US" sz="1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Pauli's exclusion principle  </a:t>
            </a:r>
            <a:r>
              <a:rPr b="0" i="0" lang="en-US" sz="1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will resist the  contraction of the white dwarf and explode into small pieces, this known as </a:t>
            </a:r>
            <a:r>
              <a:rPr b="1" i="0" lang="en-US" sz="1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 nova  F</a:t>
            </a:r>
            <a:r>
              <a:rPr b="1" baseline="-25000" i="0" lang="en-US" sz="1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b="1" i="0" lang="en-US" sz="1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&lt; F</a:t>
            </a:r>
            <a:r>
              <a:rPr b="1" baseline="-25000" i="0" lang="en-US" sz="1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1" i="0" lang="en-US" sz="1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+ P</a:t>
            </a:r>
            <a:r>
              <a:rPr b="1" baseline="-25000" i="0" lang="en-US" sz="1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 b="0" baseline="-25000" i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baseline="-25000" i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000" y="228600"/>
            <a:ext cx="23622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4400" y="3581400"/>
            <a:ext cx="3810000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800" y="3429000"/>
            <a:ext cx="3581400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1"/>
          <p:cNvSpPr txBox="1"/>
          <p:nvPr/>
        </p:nvSpPr>
        <p:spPr>
          <a:xfrm>
            <a:off x="1143000" y="5791200"/>
            <a:ext cx="3352800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Remnant of Tycho brahe 's Nova, SN 1572</a:t>
            </a:r>
            <a:endParaRPr/>
          </a:p>
        </p:txBody>
      </p:sp>
      <p:sp>
        <p:nvSpPr>
          <p:cNvPr id="304" name="Google Shape;304;p41"/>
          <p:cNvSpPr txBox="1"/>
          <p:nvPr/>
        </p:nvSpPr>
        <p:spPr>
          <a:xfrm>
            <a:off x="4953000" y="5562600"/>
            <a:ext cx="3633787" cy="923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Remnant of Kepler's Supernova,    SN 1604</a:t>
            </a:r>
            <a:endParaRPr/>
          </a:p>
        </p:txBody>
      </p:sp>
      <p:pic>
        <p:nvPicPr>
          <p:cNvPr id="305" name="Google Shape;305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4400" y="1143000"/>
            <a:ext cx="3733800" cy="244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43000" y="1219200"/>
            <a:ext cx="3505200" cy="223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1"/>
          <p:cNvSpPr txBox="1"/>
          <p:nvPr/>
        </p:nvSpPr>
        <p:spPr>
          <a:xfrm>
            <a:off x="2667000" y="152400"/>
            <a:ext cx="5181600" cy="769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imes New Roman"/>
              <a:buNone/>
            </a:pPr>
            <a:r>
              <a:rPr b="1" i="1" lang="en-US" sz="44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5.Supernova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3400" y="1143000"/>
            <a:ext cx="3962400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9600" y="3733800"/>
            <a:ext cx="400050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" y="1143000"/>
            <a:ext cx="4038600" cy="53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2"/>
          <p:cNvSpPr txBox="1"/>
          <p:nvPr/>
        </p:nvSpPr>
        <p:spPr>
          <a:xfrm>
            <a:off x="2667000" y="304800"/>
            <a:ext cx="4418012" cy="769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imes New Roman"/>
              <a:buNone/>
            </a:pPr>
            <a:r>
              <a:rPr b="1" i="1" lang="en-US" sz="44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Supernova-photos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1200" y="609600"/>
            <a:ext cx="4876800" cy="482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685800"/>
            <a:ext cx="6115050" cy="489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5"/>
          <p:cNvSpPr txBox="1"/>
          <p:nvPr/>
        </p:nvSpPr>
        <p:spPr>
          <a:xfrm>
            <a:off x="533400" y="381000"/>
            <a:ext cx="9220200" cy="984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imes New Roman"/>
              <a:buNone/>
            </a:pPr>
            <a:r>
              <a:rPr b="1" i="0" lang="en-US" sz="4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Remnant of supernova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r>
              <a:rPr b="1" i="0" lang="en-US" sz="1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</a:t>
            </a:r>
            <a:endParaRPr/>
          </a:p>
        </p:txBody>
      </p:sp>
      <p:sp>
        <p:nvSpPr>
          <p:cNvPr id="331" name="Google Shape;331;p45"/>
          <p:cNvSpPr txBox="1"/>
          <p:nvPr/>
        </p:nvSpPr>
        <p:spPr>
          <a:xfrm>
            <a:off x="685800" y="2828925"/>
            <a:ext cx="7924800" cy="3170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A. Upto  1.4 M</a:t>
            </a:r>
            <a:r>
              <a:rPr b="1" baseline="-25000" i="0" lang="en-US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b="1" i="0" lang="en-US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</a:t>
            </a:r>
            <a:r>
              <a:rPr b="1" i="1" lang="en-US" sz="20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White draft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B. above 1.4 to 3.2 M</a:t>
            </a:r>
            <a:r>
              <a:rPr b="1" baseline="-25000" i="0" lang="en-US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b="1" i="0" lang="en-US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</a:pPr>
            <a:r>
              <a:rPr b="1" i="1" lang="en-US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</a:t>
            </a:r>
            <a:r>
              <a:rPr b="1" i="1" lang="en-US" sz="20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Neutron star</a:t>
            </a:r>
            <a:r>
              <a:rPr b="1" i="1" lang="en-US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                                     C. Above 3.2M0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                                            </a:t>
            </a:r>
            <a:r>
              <a:rPr b="1" i="1" lang="en-US" sz="20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Black holes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</a:pPr>
            <a:r>
              <a:rPr b="1" baseline="-25000" i="0" lang="en-US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                                                                                                                        </a:t>
            </a:r>
            <a:r>
              <a:rPr b="1" i="0" lang="en-US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6"/>
          <p:cNvSpPr txBox="1"/>
          <p:nvPr/>
        </p:nvSpPr>
        <p:spPr>
          <a:xfrm>
            <a:off x="1676400" y="152400"/>
            <a:ext cx="4179887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b="1" i="1" lang="en-US" sz="36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Neutron Stars </a:t>
            </a:r>
            <a:endParaRPr/>
          </a:p>
        </p:txBody>
      </p:sp>
      <p:sp>
        <p:nvSpPr>
          <p:cNvPr id="337" name="Google Shape;337;p46"/>
          <p:cNvSpPr txBox="1"/>
          <p:nvPr/>
        </p:nvSpPr>
        <p:spPr>
          <a:xfrm>
            <a:off x="685800" y="838200"/>
            <a:ext cx="5715000" cy="9018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b="1" i="0" lang="en-US" sz="1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*A neutron star is a type of stellar  remnant that can result from the gravitational collapse of a massive star during a supernova event.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1" i="0" sz="18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b="1" i="0" lang="en-US" sz="1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*Such stars are composed almost entirely of neutrons.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1" i="0" sz="18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b="1" i="0" lang="en-US" sz="1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*Neutron stars are very hot and are supported against further collapse because of the Pauli exclusion principle,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1" i="0" sz="18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b="1" i="0" lang="en-US" sz="1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*Mass =  1.5 to 2.1 solar masses,Radius  =  12 km, Escape velocity of around 100,000 km/s (about 33% of the speed of light), Temperature 10</a:t>
            </a:r>
            <a:r>
              <a:rPr b="1" baseline="30000" i="0" lang="en-US" sz="1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r>
            <a:r>
              <a:rPr b="1" i="0" lang="en-US" sz="1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10</a:t>
            </a:r>
            <a:r>
              <a:rPr b="1" baseline="30000" i="0" lang="en-US" sz="1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r>
            <a:r>
              <a:rPr b="1" i="0" lang="en-US" sz="1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K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b="1" i="0" lang="en-US" sz="1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b="1" i="0" lang="en-US" sz="1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*Density     = 10</a:t>
            </a:r>
            <a:r>
              <a:rPr b="1" baseline="30000" i="0" lang="en-US" sz="1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r>
            <a:r>
              <a:rPr b="1" i="0" lang="en-US" sz="1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−  10</a:t>
            </a:r>
            <a:r>
              <a:rPr b="1" baseline="30000" i="0" lang="en-US" sz="1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  </a:t>
            </a:r>
            <a:r>
              <a:rPr b="1" i="0" lang="en-US" sz="1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kg/m</a:t>
            </a:r>
            <a:r>
              <a:rPr b="1" baseline="30000" i="0" lang="en-US" sz="1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b="1" i="0" lang="en-US" sz="1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(This density is approximately equivalent to the mass of the entire human population compressed to the size of a sugar cube)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1" i="0" sz="18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b="1" i="0" lang="en-US" sz="1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*surface gravity  up to 7 × 10</a:t>
            </a:r>
            <a:r>
              <a:rPr b="1" baseline="30000" i="0" lang="en-US" sz="1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r>
            <a:r>
              <a:rPr b="1" i="0" lang="en-US" sz="1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m/s² with typical values of a few  × 10</a:t>
            </a:r>
            <a:r>
              <a:rPr b="1" baseline="30000" i="0" lang="en-US" sz="1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r>
            <a:r>
              <a:rPr b="1" i="0" lang="en-US" sz="1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m/s² (that is more than 10</a:t>
            </a:r>
            <a:r>
              <a:rPr b="1" baseline="30000" i="0" lang="en-US" sz="1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r>
            <a:r>
              <a:rPr b="1" i="0" lang="en-US" sz="1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times of that of Earth)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338" name="Google Shape;33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00800" y="0"/>
            <a:ext cx="24384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990600"/>
            <a:ext cx="4038600" cy="50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990600"/>
            <a:ext cx="42672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8"/>
          <p:cNvSpPr txBox="1"/>
          <p:nvPr/>
        </p:nvSpPr>
        <p:spPr>
          <a:xfrm>
            <a:off x="228600" y="1143000"/>
            <a:ext cx="4419600" cy="43703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1967 </a:t>
            </a:r>
            <a:r>
              <a:rPr b="1" i="0" lang="en-US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Jocelyn Bell  </a:t>
            </a:r>
            <a:r>
              <a:rPr b="0" i="0" lang="en-US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her teacher </a:t>
            </a:r>
            <a:r>
              <a:rPr b="1" i="0" lang="en-US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Anthony Hewish </a:t>
            </a:r>
            <a:r>
              <a:rPr b="0" i="0" lang="en-US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discover rapidly pulsating radio sources . Called "</a:t>
            </a:r>
            <a:r>
              <a:rPr b="1" i="0" lang="en-US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Pulsars</a:t>
            </a:r>
            <a:r>
              <a:rPr b="0" i="0" lang="en-US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 = Pulsating Radio Sources </a:t>
            </a:r>
            <a:endParaRPr/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Pulsars emitted sharp pulses  at an extremely repeatable rate </a:t>
            </a: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1.4 ms to 30 seconds </a:t>
            </a:r>
            <a:endParaRPr/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Anthony Hewish got  1974 Nobel Prize for Physics for his role in the discovery of pulsars.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0" name="Google Shape;35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0" y="2514600"/>
            <a:ext cx="4191000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8"/>
          <p:cNvSpPr txBox="1"/>
          <p:nvPr/>
        </p:nvSpPr>
        <p:spPr>
          <a:xfrm>
            <a:off x="0" y="304800"/>
            <a:ext cx="472440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Pulsars (Spinning Neutron Stars</a:t>
            </a:r>
            <a:r>
              <a:rPr b="1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/>
          </a:p>
        </p:txBody>
      </p:sp>
      <p:pic>
        <p:nvPicPr>
          <p:cNvPr id="352" name="Google Shape;352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6800" y="457200"/>
            <a:ext cx="2333625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39000" y="457200"/>
            <a:ext cx="1905000" cy="2189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9"/>
          <p:cNvSpPr txBox="1"/>
          <p:nvPr/>
        </p:nvSpPr>
        <p:spPr>
          <a:xfrm>
            <a:off x="3124200" y="228600"/>
            <a:ext cx="3460750" cy="769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imes New Roman"/>
              <a:buNone/>
            </a:pPr>
            <a:r>
              <a:rPr b="1" i="1" lang="en-US" sz="44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7.Black holes </a:t>
            </a:r>
            <a:endParaRPr/>
          </a:p>
        </p:txBody>
      </p:sp>
      <p:pic>
        <p:nvPicPr>
          <p:cNvPr descr="http://design.lbl.gov/education/blackholes/image.jpg" id="359" name="Google Shape;35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9800" y="3124200"/>
            <a:ext cx="266700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9"/>
          <p:cNvSpPr txBox="1"/>
          <p:nvPr/>
        </p:nvSpPr>
        <p:spPr>
          <a:xfrm>
            <a:off x="304800" y="1219200"/>
            <a:ext cx="5562600" cy="4298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b="1" i="0" lang="en-US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black hole </a:t>
            </a:r>
            <a:r>
              <a:rPr b="0" i="0" lang="en-US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 super dense object that has an intense gravitational pull from which nothing</a:t>
            </a:r>
            <a:r>
              <a:rPr b="1" i="0" lang="en-US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not even light can escape</a:t>
            </a:r>
            <a:r>
              <a:rPr b="0" i="0" lang="en-US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0" i="0" sz="20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are two parts to a black hole, a </a:t>
            </a:r>
            <a:r>
              <a:rPr b="1" i="0" lang="en-US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singularity </a:t>
            </a:r>
            <a:r>
              <a:rPr b="0" i="0" lang="en-US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a </a:t>
            </a:r>
            <a:r>
              <a:rPr b="1" i="0" lang="en-US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event horizon</a:t>
            </a:r>
            <a:r>
              <a:rPr b="0" i="0" lang="en-US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If you were to take a slice of a black hole right through its center it would look like this: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Density  =4 × 10</a:t>
            </a:r>
            <a:r>
              <a:rPr b="0" baseline="30000" i="0" lang="en-US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 </a:t>
            </a:r>
            <a:r>
              <a:rPr b="0" i="0" lang="en-US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kg/m</a:t>
            </a:r>
            <a:r>
              <a:rPr b="0" baseline="30000" i="0" lang="en-US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</a:pPr>
            <a:r>
              <a:rPr b="0" baseline="30000" i="0" lang="en-US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Mass =  more then 3.4 M</a:t>
            </a:r>
            <a:r>
              <a:rPr b="0" baseline="-25000" i="0" lang="en-US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Radius =  2km ( 3 times smaller then the neutron star)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0" baseline="30000" i="0" sz="20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</a:pPr>
            <a:r>
              <a:rPr b="0" baseline="30000" i="0" lang="en-US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b="0" i="0" lang="en-US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Escape velosity = More then the speed of light</a:t>
            </a:r>
            <a:endParaRPr/>
          </a:p>
        </p:txBody>
      </p:sp>
      <p:pic>
        <p:nvPicPr>
          <p:cNvPr id="361" name="Google Shape;361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9800" y="1066800"/>
            <a:ext cx="2667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idx="4294967295" type="title"/>
          </p:nvPr>
        </p:nvSpPr>
        <p:spPr>
          <a:xfrm>
            <a:off x="-533400" y="-41024"/>
            <a:ext cx="954646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5486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E9C9"/>
              </a:buClr>
              <a:buSzPct val="100000"/>
              <a:buFont typeface="Times New Roman"/>
              <a:buNone/>
            </a:pPr>
            <a:r>
              <a:rPr b="1" i="1" lang="en-US" sz="4600" u="sng" cap="none" strike="noStrike">
                <a:solidFill>
                  <a:srgbClr val="E7E9C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does a gas have a spherical shape?</a:t>
            </a:r>
            <a:endParaRPr b="1" i="1" sz="4600" u="sng" cap="none" strike="noStrike">
              <a:solidFill>
                <a:srgbClr val="E7E9C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" name="Google Shape;164;p23"/>
          <p:cNvSpPr txBox="1"/>
          <p:nvPr/>
        </p:nvSpPr>
        <p:spPr>
          <a:xfrm>
            <a:off x="533400" y="6019800"/>
            <a:ext cx="883920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Burning gas held together by gravity</a:t>
            </a:r>
            <a:endParaRPr/>
          </a:p>
        </p:txBody>
      </p:sp>
      <p:pic>
        <p:nvPicPr>
          <p:cNvPr id="165" name="Google Shape;16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1371600"/>
            <a:ext cx="7794625" cy="437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200400"/>
            <a:ext cx="3657600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0"/>
          <p:cNvSpPr txBox="1"/>
          <p:nvPr/>
        </p:nvSpPr>
        <p:spPr>
          <a:xfrm>
            <a:off x="4495800" y="4419600"/>
            <a:ext cx="3733800" cy="1200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in 1916 Schwarzschild radius of black holes </a:t>
            </a:r>
            <a:endParaRPr/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_{s} = \frac{2GM}{c^{2}}" id="368" name="Google Shape;368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62600" y="5334000"/>
            <a:ext cx="93345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00600" y="914400"/>
            <a:ext cx="339090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:\photo\photos\SCIENTIST\einstein_580x.jpg" id="370" name="Google Shape;370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3400" y="304800"/>
            <a:ext cx="3581400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914400"/>
            <a:ext cx="6115050" cy="45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1200" y="1066800"/>
            <a:ext cx="3124200" cy="25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1200" y="3581400"/>
            <a:ext cx="3124200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" y="1066800"/>
            <a:ext cx="5286375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2"/>
          <p:cNvSpPr txBox="1"/>
          <p:nvPr/>
        </p:nvSpPr>
        <p:spPr>
          <a:xfrm>
            <a:off x="2057400" y="228600"/>
            <a:ext cx="6173787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to detect the black holes?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3400" y="1600200"/>
            <a:ext cx="4038600" cy="47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1600200"/>
            <a:ext cx="3429000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53"/>
          <p:cNvSpPr txBox="1"/>
          <p:nvPr/>
        </p:nvSpPr>
        <p:spPr>
          <a:xfrm>
            <a:off x="2743200" y="533400"/>
            <a:ext cx="3954462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Chandra telescope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3600" y="304800"/>
            <a:ext cx="2971800" cy="28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4"/>
          <p:cNvSpPr txBox="1"/>
          <p:nvPr/>
        </p:nvSpPr>
        <p:spPr>
          <a:xfrm>
            <a:off x="990600" y="533400"/>
            <a:ext cx="31242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b="1" i="0" lang="en-US" sz="2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Hawking radiation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None/>
            </a:pPr>
            <a:r>
              <a:rPr b="1" i="0" lang="en-US" sz="1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</a:t>
            </a:r>
            <a:endParaRPr/>
          </a:p>
        </p:txBody>
      </p:sp>
      <p:pic>
        <p:nvPicPr>
          <p:cNvPr id="397" name="Google Shape;397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3600" y="3124200"/>
            <a:ext cx="29718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4"/>
          <p:cNvSpPr txBox="1"/>
          <p:nvPr/>
        </p:nvSpPr>
        <p:spPr>
          <a:xfrm>
            <a:off x="838200" y="1371600"/>
            <a:ext cx="4876800" cy="34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* black hole of one solar mass has a Hawking temperature of about 100 X10</a:t>
            </a:r>
            <a:r>
              <a:rPr b="0" baseline="3000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-9 </a:t>
            </a:r>
            <a:r>
              <a:rPr b="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K</a:t>
            </a:r>
            <a:endParaRPr b="0" baseline="30000" i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(This is far less than the 2.7 K temperature of the cosmic microwave background)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 If a black hole is very small the radiation effects are expected to become very strong. Even a black hole that is heavy compared to a human would evaporate in an instant.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 A black hole the weight of a car  would only take a nanosecond to evaporate,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4800" y="533400"/>
            <a:ext cx="4419600" cy="59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457200"/>
            <a:ext cx="3810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1295400"/>
            <a:ext cx="7269162" cy="48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447800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4800" y="1219200"/>
            <a:ext cx="4800600" cy="5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7"/>
          <p:cNvSpPr txBox="1"/>
          <p:nvPr/>
        </p:nvSpPr>
        <p:spPr>
          <a:xfrm>
            <a:off x="228600" y="457200"/>
            <a:ext cx="85344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b="1" i="0" lang="en-US" sz="28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Ejnar Hertzsprung- Henry Norris Russell-Diagram</a:t>
            </a:r>
            <a:endParaRPr/>
          </a:p>
        </p:txBody>
      </p:sp>
      <p:sp>
        <p:nvSpPr>
          <p:cNvPr id="417" name="Google Shape;417;p57"/>
          <p:cNvSpPr txBox="1"/>
          <p:nvPr/>
        </p:nvSpPr>
        <p:spPr>
          <a:xfrm>
            <a:off x="228600" y="1292225"/>
            <a:ext cx="3276600" cy="39703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b="0" i="0" lang="en-US" sz="2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*A graph of the </a:t>
            </a:r>
            <a:r>
              <a:rPr b="1" i="0" lang="en-US" sz="2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absolute magnitude </a:t>
            </a:r>
            <a:r>
              <a:rPr b="0" i="0" lang="en-US" sz="2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stars plotted against their </a:t>
            </a:r>
            <a:r>
              <a:rPr b="1" i="0" lang="en-US" sz="2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surface temperature </a:t>
            </a:r>
            <a:r>
              <a:rPr b="0" i="0" lang="en-US" sz="2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 color,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b="0" i="0" lang="en-US" sz="2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*used in the study of </a:t>
            </a:r>
            <a:r>
              <a:rPr b="1" i="0" lang="en-US" sz="28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stellar evolution</a:t>
            </a:r>
            <a:r>
              <a:rPr b="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418" name="Google Shape;418;p57"/>
          <p:cNvSpPr txBox="1"/>
          <p:nvPr/>
        </p:nvSpPr>
        <p:spPr>
          <a:xfrm>
            <a:off x="0" y="0"/>
            <a:ext cx="9144000" cy="15875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1066800"/>
            <a:ext cx="335280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8"/>
          <p:cNvSpPr txBox="1"/>
          <p:nvPr/>
        </p:nvSpPr>
        <p:spPr>
          <a:xfrm>
            <a:off x="838200" y="228600"/>
            <a:ext cx="80772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imes New Roman"/>
              <a:buNone/>
            </a:pPr>
            <a:r>
              <a:rPr b="1" i="0" lang="en-US" sz="28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Ejnar Hertzsprung- Henry Norris Russell-Diagram</a:t>
            </a:r>
            <a:endParaRPr/>
          </a:p>
        </p:txBody>
      </p:sp>
      <p:pic>
        <p:nvPicPr>
          <p:cNvPr id="425" name="Google Shape;425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8200" y="1066800"/>
            <a:ext cx="3810000" cy="55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95400" y="4038600"/>
            <a:ext cx="3352800" cy="26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9"/>
          <p:cNvSpPr txBox="1"/>
          <p:nvPr/>
        </p:nvSpPr>
        <p:spPr>
          <a:xfrm>
            <a:off x="2209800" y="1066800"/>
            <a:ext cx="4572000" cy="769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imes New Roman"/>
              <a:buNone/>
            </a:pPr>
            <a:r>
              <a:rPr b="1" i="0" lang="en-US" sz="4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/>
          </a:p>
        </p:txBody>
      </p:sp>
      <p:sp>
        <p:nvSpPr>
          <p:cNvPr id="433" name="Google Shape;433;p59"/>
          <p:cNvSpPr txBox="1"/>
          <p:nvPr/>
        </p:nvSpPr>
        <p:spPr>
          <a:xfrm>
            <a:off x="1143000" y="4038600"/>
            <a:ext cx="6629400" cy="1384300"/>
          </a:xfrm>
          <a:prstGeom prst="rect">
            <a:avLst/>
          </a:prstGeom>
          <a:gradFill>
            <a:gsLst>
              <a:gs pos="0">
                <a:srgbClr val="C5E4C5"/>
              </a:gs>
              <a:gs pos="61999">
                <a:srgbClr val="E8F4E8"/>
              </a:gs>
              <a:gs pos="100000">
                <a:srgbClr val="EFF7EF"/>
              </a:gs>
            </a:gsLst>
            <a:lin ang="16200000" scaled="0"/>
          </a:gradFill>
          <a:ln cap="flat" cmpd="sng" w="9525">
            <a:solidFill>
              <a:srgbClr val="9FB99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dir="5400000" dist="38100">
              <a:srgbClr val="000000">
                <a:alpha val="42745"/>
              </a:srgbClr>
            </a:outerShdw>
          </a:effectLst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US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Professor .K.Ravikumar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Font typeface="Arial"/>
              <a:buNone/>
            </a:pPr>
            <a:r>
              <a:rPr b="0" i="0" lang="en-US" sz="2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Ravikumark.phy@gmail.com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b="0" i="0" lang="en-US" sz="28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Cell :9840607391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0" y="762000"/>
            <a:ext cx="5715000" cy="54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0" y="838200"/>
            <a:ext cx="243840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2000" y="3429000"/>
            <a:ext cx="2495550" cy="27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>
            <p:ph idx="4294967295" type="title"/>
          </p:nvPr>
        </p:nvSpPr>
        <p:spPr>
          <a:xfrm>
            <a:off x="-7620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5486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E9C9"/>
              </a:buClr>
              <a:buSzPts val="4600"/>
              <a:buFont typeface="Times New Roman"/>
              <a:buNone/>
            </a:pPr>
            <a:r>
              <a:rPr b="1" i="1" lang="en-US" sz="4600" u="sng" cap="none" strike="noStrike">
                <a:solidFill>
                  <a:srgbClr val="E7E9C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Life span of the star </a:t>
            </a:r>
            <a:endParaRPr b="1" i="1" sz="4600" u="sng" cap="none" strike="noStrike">
              <a:solidFill>
                <a:srgbClr val="E7E9C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8" name="Google Shape;178;p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4400" y="1752600"/>
            <a:ext cx="3505200" cy="41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5"/>
          <p:cNvSpPr txBox="1"/>
          <p:nvPr/>
        </p:nvSpPr>
        <p:spPr>
          <a:xfrm>
            <a:off x="838200" y="1600200"/>
            <a:ext cx="3505200" cy="4400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1.Nebula  -Photo star – star formation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2.Main sequence star ( sun)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3.Red giant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4.White dwarf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5.Super nova ( new star)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6.Neutron star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Times New Roman"/>
              <a:buNone/>
            </a:pPr>
            <a:r>
              <a:rPr b="1" i="0" lang="en-US" sz="20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7.Black hole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idx="4294967295" type="title"/>
          </p:nvPr>
        </p:nvSpPr>
        <p:spPr>
          <a:xfrm>
            <a:off x="533400" y="2667000"/>
            <a:ext cx="4343400" cy="33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5486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E9C9"/>
              </a:buClr>
              <a:buSzPct val="100000"/>
              <a:buFont typeface="Times New Roman"/>
              <a:buNone/>
            </a:pPr>
            <a:br>
              <a:rPr b="0" i="0" lang="en-US" sz="1800" u="none" cap="none" strike="noStrike">
                <a:solidFill>
                  <a:srgbClr val="E7E9C9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b="0" i="0" lang="en-US" sz="1800" u="none" cap="none" strike="noStrike">
                <a:solidFill>
                  <a:srgbClr val="E7E9C9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2000" u="none" cap="none" strike="noStrike">
                <a:solidFill>
                  <a:srgbClr val="E7E9C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*.</a:t>
            </a:r>
            <a:r>
              <a:rPr b="1" i="0" lang="en-US" sz="2000" u="none" cap="none" strike="noStrike">
                <a:solidFill>
                  <a:srgbClr val="E7E9C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gravitational collapse</a:t>
            </a:r>
            <a:r>
              <a:rPr b="0" i="0" lang="en-US" sz="2000" u="none" cap="none" strike="noStrike">
                <a:solidFill>
                  <a:srgbClr val="E7E9C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a </a:t>
            </a:r>
            <a:r>
              <a:rPr b="1" i="0" lang="en-US" sz="2000" u="none" cap="none" strike="noStrike">
                <a:solidFill>
                  <a:srgbClr val="E7E9C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giant molecular cloud  </a:t>
            </a:r>
            <a:r>
              <a:rPr b="0" i="0" lang="en-US" sz="2000" u="none" cap="none" strike="noStrike">
                <a:solidFill>
                  <a:srgbClr val="E7E9C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(GMC).</a:t>
            </a:r>
            <a:br>
              <a:rPr b="0" i="0" lang="en-US" sz="2000" u="none" cap="none" strike="noStrike">
                <a:solidFill>
                  <a:srgbClr val="E7E9C9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b="0" i="0" lang="en-US" sz="2000" u="none" cap="none" strike="noStrike">
                <a:solidFill>
                  <a:srgbClr val="E7E9C9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2000" u="none" cap="none" strike="noStrike">
                <a:solidFill>
                  <a:srgbClr val="E7E9C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*GMC  size </a:t>
            </a:r>
            <a:r>
              <a:rPr b="1" i="0" lang="en-US" sz="2000" u="none" cap="none" strike="noStrike">
                <a:solidFill>
                  <a:srgbClr val="E7E9C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100 light-years (9.5×10</a:t>
            </a:r>
            <a:r>
              <a:rPr b="1" baseline="30000" i="0" lang="en-US" sz="2000" u="none" cap="none" strike="noStrike">
                <a:solidFill>
                  <a:srgbClr val="E7E9C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r>
            <a:r>
              <a:rPr b="1" i="0" lang="en-US" sz="2000" u="none" cap="none" strike="noStrike">
                <a:solidFill>
                  <a:srgbClr val="E7E9C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km)</a:t>
            </a:r>
            <a:br>
              <a:rPr b="1" i="0" lang="en-US" sz="2000" u="none" cap="none" strike="noStrike">
                <a:solidFill>
                  <a:srgbClr val="E7E9C9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i="0" lang="en-US" sz="2000" u="none" cap="none" strike="noStrike">
                <a:solidFill>
                  <a:srgbClr val="E7E9C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b="0" i="0" lang="en-US" sz="2000" u="none" cap="none" strike="noStrike">
                <a:solidFill>
                  <a:srgbClr val="E7E9C9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i="0" lang="en-US" sz="2000" u="none" cap="none" strike="noStrike">
                <a:solidFill>
                  <a:srgbClr val="E7E9C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 M</a:t>
            </a:r>
            <a:r>
              <a:rPr b="0" i="0" lang="en-US" sz="2000" u="none" cap="none" strike="noStrike">
                <a:solidFill>
                  <a:srgbClr val="E7E9C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 up </a:t>
            </a:r>
            <a:r>
              <a:rPr b="1" i="0" lang="en-US" sz="2000" u="none" cap="none" strike="noStrike">
                <a:solidFill>
                  <a:srgbClr val="E7E9C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60,00,000solarmasses(1×10</a:t>
            </a:r>
            <a:r>
              <a:rPr b="1" baseline="30000" i="0" lang="en-US" sz="2000" u="none" cap="none" strike="noStrike">
                <a:solidFill>
                  <a:srgbClr val="E7E9C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37</a:t>
            </a:r>
            <a:r>
              <a:rPr b="1" i="0" lang="en-US" sz="2000" u="none" cap="none" strike="noStrike">
                <a:solidFill>
                  <a:srgbClr val="E7E9C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kg). </a:t>
            </a:r>
            <a:br>
              <a:rPr b="0" i="0" lang="en-US" sz="2000" u="none" cap="none" strike="noStrike">
                <a:solidFill>
                  <a:srgbClr val="E7E9C9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b="0" i="0" lang="en-US" sz="2000" u="none" cap="none" strike="noStrike">
                <a:solidFill>
                  <a:srgbClr val="E7E9C9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2000" u="none" cap="none" strike="noStrike">
                <a:solidFill>
                  <a:srgbClr val="E7E9C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*As its temperature and pressure increase, a fragment condenses into a rotating sphere of superhot gas known as a </a:t>
            </a:r>
            <a:r>
              <a:rPr b="1" i="0" lang="en-US" sz="2000" u="none" cap="none" strike="noStrike">
                <a:solidFill>
                  <a:srgbClr val="E7E9C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protostars</a:t>
            </a:r>
            <a:r>
              <a:rPr b="0" i="0" lang="en-US" sz="2000" u="none" cap="none" strike="noStrike">
                <a:solidFill>
                  <a:srgbClr val="E7E9C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br>
              <a:rPr b="0" i="0" lang="en-US" sz="2000" u="none" cap="none" strike="noStrike">
                <a:solidFill>
                  <a:srgbClr val="E7E9C9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b="0" baseline="30000" i="0" lang="en-US" sz="2000" u="none" cap="none" strike="noStrike">
                <a:solidFill>
                  <a:srgbClr val="E7E9C9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baseline="30000" i="0" lang="en-US" sz="2000" u="none" cap="none" strike="noStrike">
                <a:solidFill>
                  <a:srgbClr val="E7E9C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</a:t>
            </a:r>
            <a:r>
              <a:rPr b="0" i="0" lang="en-US" sz="2000" u="none" cap="none" strike="noStrike">
                <a:solidFill>
                  <a:srgbClr val="E7E9C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Protostars with masses less than roughly </a:t>
            </a:r>
            <a:r>
              <a:rPr b="1" i="0" lang="en-US" sz="2000" u="none" cap="none" strike="noStrike">
                <a:solidFill>
                  <a:srgbClr val="E7E9C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0.08 M</a:t>
            </a:r>
            <a:r>
              <a:rPr b="1" baseline="-25000" i="0" lang="en-US" sz="2000" u="none" cap="none" strike="noStrike">
                <a:solidFill>
                  <a:srgbClr val="E7E9C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⊙</a:t>
            </a:r>
            <a:r>
              <a:rPr b="1" i="0" lang="en-US" sz="2000" u="none" cap="none" strike="noStrike">
                <a:solidFill>
                  <a:srgbClr val="E7E9C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(1.6×10</a:t>
            </a:r>
            <a:r>
              <a:rPr b="1" baseline="30000" i="0" lang="en-US" sz="2000" u="none" cap="none" strike="noStrike">
                <a:solidFill>
                  <a:srgbClr val="E7E9C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</a:t>
            </a:r>
            <a:r>
              <a:rPr b="1" i="0" lang="en-US" sz="2000" u="none" cap="none" strike="noStrike">
                <a:solidFill>
                  <a:srgbClr val="E7E9C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kg</a:t>
            </a:r>
            <a:r>
              <a:rPr b="0" i="0" lang="en-US" sz="2000" u="none" cap="none" strike="noStrike">
                <a:solidFill>
                  <a:srgbClr val="E7E9C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never reach temperatures high enough for </a:t>
            </a:r>
            <a:r>
              <a:rPr b="1" i="0" lang="en-US" sz="2000" u="none" cap="none" strike="noStrike">
                <a:solidFill>
                  <a:srgbClr val="E7E9C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nuclear fusion </a:t>
            </a:r>
            <a:r>
              <a:rPr b="0" i="0" lang="en-US" sz="2000" u="none" cap="none" strike="noStrike">
                <a:solidFill>
                  <a:srgbClr val="E7E9C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hydrogen to begin. </a:t>
            </a:r>
            <a:br>
              <a:rPr b="0" i="0" lang="en-US" sz="2000" u="none" cap="none" strike="noStrike">
                <a:solidFill>
                  <a:srgbClr val="E7E9C9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b="0" i="0" lang="en-US" sz="1600" u="none" cap="none" strike="noStrike">
                <a:solidFill>
                  <a:srgbClr val="E7E9C9"/>
                </a:solidFill>
                <a:latin typeface="Rockwell"/>
                <a:ea typeface="Rockwell"/>
                <a:cs typeface="Rockwell"/>
                <a:sym typeface="Rockwell"/>
              </a:rPr>
            </a:br>
            <a:endParaRPr b="0" i="0" sz="4600" u="none" cap="none" strike="noStrike">
              <a:solidFill>
                <a:srgbClr val="E7E9C9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85" name="Google Shape;18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0600" y="457200"/>
            <a:ext cx="4038600" cy="55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6"/>
          <p:cNvSpPr txBox="1"/>
          <p:nvPr/>
        </p:nvSpPr>
        <p:spPr>
          <a:xfrm>
            <a:off x="1066800" y="0"/>
            <a:ext cx="5867400" cy="769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imes New Roman"/>
              <a:buNone/>
            </a:pPr>
            <a:r>
              <a:rPr b="1" i="1" lang="en-US" sz="44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1.NEBULA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524000"/>
            <a:ext cx="2895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3657600"/>
            <a:ext cx="2895600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0200" y="3657600"/>
            <a:ext cx="297180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00200" y="1524000"/>
            <a:ext cx="2971800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7"/>
          <p:cNvSpPr txBox="1"/>
          <p:nvPr/>
        </p:nvSpPr>
        <p:spPr>
          <a:xfrm>
            <a:off x="2438400" y="457200"/>
            <a:ext cx="4648200" cy="769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imes New Roman"/>
              <a:buNone/>
            </a:pPr>
            <a:r>
              <a:rPr b="1" i="1" lang="en-US" sz="4400" u="sng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Nebulas-photos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/>
          <p:nvPr>
            <p:ph idx="4294967295" type="title"/>
          </p:nvPr>
        </p:nvSpPr>
        <p:spPr>
          <a:xfrm>
            <a:off x="304800" y="304800"/>
            <a:ext cx="5867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5486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E9C9"/>
              </a:buClr>
              <a:buSzPts val="4600"/>
              <a:buFont typeface="Times New Roman"/>
              <a:buNone/>
            </a:pPr>
            <a:r>
              <a:rPr b="1" i="1" lang="en-US" sz="4600" u="sng" cap="none" strike="noStrike">
                <a:solidFill>
                  <a:srgbClr val="E7E9C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Energy production </a:t>
            </a:r>
            <a:endParaRPr/>
          </a:p>
        </p:txBody>
      </p:sp>
      <p:pic>
        <p:nvPicPr>
          <p:cNvPr id="201" name="Google Shape;20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143000"/>
            <a:ext cx="5867400" cy="525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8400" y="1143000"/>
            <a:ext cx="259080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8400" y="3810000"/>
            <a:ext cx="2590800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/>
          <p:nvPr>
            <p:ph idx="4294967295" type="title"/>
          </p:nvPr>
        </p:nvSpPr>
        <p:spPr>
          <a:xfrm>
            <a:off x="-1524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5486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E9C9"/>
              </a:buClr>
              <a:buSzPts val="4600"/>
              <a:buFont typeface="Times New Roman"/>
              <a:buNone/>
            </a:pPr>
            <a:r>
              <a:rPr b="1" i="1" lang="en-US" sz="4600" u="sng" cap="none" strike="noStrike">
                <a:solidFill>
                  <a:srgbClr val="E7E9C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2.Main sequence star</a:t>
            </a:r>
            <a:endParaRPr/>
          </a:p>
        </p:txBody>
      </p:sp>
      <p:sp>
        <p:nvSpPr>
          <p:cNvPr id="209" name="Google Shape;209;p29"/>
          <p:cNvSpPr txBox="1"/>
          <p:nvPr/>
        </p:nvSpPr>
        <p:spPr>
          <a:xfrm>
            <a:off x="3886200" y="5715000"/>
            <a:ext cx="2667000" cy="461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F</a:t>
            </a:r>
            <a:r>
              <a:rPr b="1" baseline="-25000" i="0" lang="en-US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b="1" i="0" lang="en-US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 P</a:t>
            </a:r>
            <a:r>
              <a:rPr b="1" baseline="-25000" i="0" lang="en-US" sz="2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endParaRPr/>
          </a:p>
        </p:txBody>
      </p:sp>
      <p:pic>
        <p:nvPicPr>
          <p:cNvPr descr="http://physics.uoregon.edu/~jimbrau/BrauImNew/Chap20/FG20_01.jpg" id="210" name="Google Shape;21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371600"/>
            <a:ext cx="38100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pa.msu.edu/courses/1997spring/isp205/sec-3/images/ms_star.gif" id="211" name="Google Shape;21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1371600"/>
            <a:ext cx="41910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7_Foundry">
  <a:themeElements>
    <a:clrScheme name="Foundry">
      <a:dk1>
        <a:srgbClr val="000000"/>
      </a:dk1>
      <a:lt1>
        <a:srgbClr val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Foundry">
  <a:themeElements>
    <a:clrScheme name="Foundry">
      <a:dk1>
        <a:srgbClr val="000000"/>
      </a:dk1>
      <a:lt1>
        <a:srgbClr val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Foundry">
  <a:themeElements>
    <a:clrScheme name="Foundry">
      <a:dk1>
        <a:srgbClr val="000000"/>
      </a:dk1>
      <a:lt1>
        <a:srgbClr val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8_Foundry">
  <a:themeElements>
    <a:clrScheme name="Foundry">
      <a:dk1>
        <a:srgbClr val="000000"/>
      </a:dk1>
      <a:lt1>
        <a:srgbClr val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5_Foundry">
  <a:themeElements>
    <a:clrScheme name="Foundry">
      <a:dk1>
        <a:srgbClr val="000000"/>
      </a:dk1>
      <a:lt1>
        <a:srgbClr val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2_Foundry">
  <a:themeElements>
    <a:clrScheme name="Foundry">
      <a:dk1>
        <a:srgbClr val="000000"/>
      </a:dk1>
      <a:lt1>
        <a:srgbClr val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3_Foundry">
  <a:themeElements>
    <a:clrScheme name="Foundry">
      <a:dk1>
        <a:srgbClr val="000000"/>
      </a:dk1>
      <a:lt1>
        <a:srgbClr val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6_Foundry">
  <a:themeElements>
    <a:clrScheme name="Foundry">
      <a:dk1>
        <a:srgbClr val="000000"/>
      </a:dk1>
      <a:lt1>
        <a:srgbClr val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4_Foundry">
  <a:themeElements>
    <a:clrScheme name="Foundry">
      <a:dk1>
        <a:srgbClr val="000000"/>
      </a:dk1>
      <a:lt1>
        <a:srgbClr val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